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12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Layouts/slideLayout4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3.xml" ContentType="application/vnd.openxmlformats-officedocument.presentationml.slideLayout+xml"/>
  <Override PartName="/ppt/notesSlides/notesSlide6.xml" ContentType="application/vnd.openxmlformats-officedocument.presentationml.notesSlide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8.xml" ContentType="application/vnd.openxmlformats-officedocument.presentationml.slideLayout+xml"/>
  <Override PartName="/ppt/notesSlides/notesSlide12.xml" ContentType="application/vnd.openxmlformats-officedocument.presentationml.notesSlide+xml"/>
  <Override PartName="/ppt/slideLayouts/slideLayout20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1.xml" ContentType="application/vnd.openxmlformats-officedocument.presentationml.notesSlide+xml"/>
  <Override PartName="/ppt/slideLayouts/slideLayout1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7.xml" ContentType="application/vnd.openxmlformats-officedocument.presentationml.slideLayout+xml"/>
  <Override PartName="/ppt/notesSlides/notesSlide7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Layouts/slideLayout12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5.xml" ContentType="application/vnd.openxmlformats-officedocument.theme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slides/slide1.xml" ContentType="application/vnd.openxmlformats-officedocument.presentationml.slide+xml"/>
  <Override PartName="/ppt/theme/theme3.xml" ContentType="application/vnd.openxmlformats-officedocument.theme+xml"/>
  <Override PartName="/ppt/theme/theme2.xml" ContentType="application/vnd.openxmlformats-officedocument.theme+xml"/>
  <Override PartName="/docProps/app.xml" ContentType="application/vnd.openxmlformats-officedocument.extended-properties+xml"/>
  <Override PartName="/ppt/slides/slide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44.xml" ContentType="application/vnd.openxmlformats-officedocument.presentationml.slideLayout+xml"/>
  <Override PartName="/ppt/diagrams/quickStyle1.xml" ContentType="application/vnd.openxmlformats-officedocument.drawingml.diagramQuickStyl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7.xml" ContentType="application/vnd.openxmlformats-officedocument.presentationml.slide+xml"/>
  <Override PartName="/ppt/slideLayouts/slideLayout36.xml" ContentType="application/vnd.openxmlformats-officedocument.presentationml.slideLayout+xml"/>
  <Override PartName="/ppt/notesSlides/notesSlide8.xml" ContentType="application/vnd.openxmlformats-officedocument.presentationml.notes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diagrams/layout1.xml" ContentType="application/vnd.openxmlformats-officedocument.drawingml.diagramLayout+xml"/>
  <Override PartName="/ppt/slideLayouts/slideLayout24.xml" ContentType="application/vnd.openxmlformats-officedocument.presentationml.slideLayout+xml"/>
  <Override PartName="/ppt/slideLayouts/slideLayout41.xml" ContentType="application/vnd.openxmlformats-officedocument.presentationml.slideLayout+xml"/>
  <Override PartName="/ppt/diagrams/colors1.xml" ContentType="application/vnd.openxmlformats-officedocument.drawingml.diagramColors+xml"/>
  <Override PartName="/ppt/slideLayouts/slideLayout25.xml" ContentType="application/vnd.openxmlformats-officedocument.presentationml.slideLayout+xml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ppt/diagrams/data1.xml" ContentType="application/vnd.openxmlformats-officedocument.drawingml.diagramData+xml"/>
  <Override PartName="/ppt/slideLayouts/slideLayout28.xml" ContentType="application/vnd.openxmlformats-officedocument.presentationml.slideLayout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diagrams/drawing1.xml" ContentType="application/vnd.openxmlformats-officedocument.drawingml.diagramDrawing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  <p:sldMasterId id="2147483662" r:id="rId2"/>
    <p:sldMasterId id="2147483675" r:id="rId3"/>
    <p:sldMasterId id="2147483688" r:id="rId4"/>
  </p:sldMasterIdLst>
  <p:notesMasterIdLst>
    <p:notesMasterId r:id="rId22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</p:sldIdLst>
  <p:sldSz cx="9144000" cy="6858000" type="screen4x3"/>
  <p:notesSz cx="6858000" cy="9144000"/>
  <p:defaultTextStyle>
    <a:defPPr>
      <a:defRPr lang="zh-CN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dk1"/>
              </a:solidFill>
            </a:ln>
          </a:left>
          <a:right>
            <a:ln w="12700">
              <a:solidFill>
                <a:schemeClr val="dk1"/>
              </a:solidFill>
            </a:ln>
          </a:right>
          <a:top>
            <a:ln w="12700">
              <a:solidFill>
                <a:schemeClr val="dk1"/>
              </a:solidFill>
            </a:ln>
          </a:top>
          <a:bottom>
            <a:ln w="12700">
              <a:solidFill>
                <a:schemeClr val="dk1"/>
              </a:solidFill>
            </a:ln>
          </a:bottom>
          <a:insideH>
            <a:ln w="12700">
              <a:solidFill>
                <a:schemeClr val="dk1"/>
              </a:solidFill>
            </a:ln>
          </a:insideH>
          <a:insideV>
            <a:ln w="12700">
              <a:solidFill>
                <a:schemeClr val="dk1"/>
              </a:solidFill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lt1"/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/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dk1"/>
      </a:tcTxStyle>
      <a:tcStyle>
        <a:tcBdr/>
        <a:fill>
          <a:solidFill>
            <a:schemeClr val="lt1"/>
          </a:solidFill>
        </a:fill>
      </a:tcStyle>
    </a:lastCol>
    <a:firstCol>
      <a:tcTxStyle b="on">
        <a:fontRef idx="minor">
          <a:prstClr val="black"/>
        </a:fontRef>
        <a:schemeClr val="dk1"/>
      </a:tcTxStyle>
      <a:tcStyle>
        <a:tcBdr/>
        <a:fill>
          <a:solidFill>
            <a:schemeClr val="lt1"/>
          </a:solidFill>
        </a:fill>
      </a:tcStyle>
    </a:firstCol>
    <a:lastRow>
      <a:tcTxStyle b="on">
        <a:fontRef idx="minor">
          <a:prstClr val="black"/>
        </a:fontRef>
        <a:schemeClr val="dk1"/>
      </a:tcTxStyle>
      <a:tcStyle>
        <a:tcBdr>
          <a:top>
            <a:ln w="12700">
              <a:solidFill>
                <a:schemeClr val="lt1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dk1"/>
      </a:tcTxStyle>
      <a:tcStyle>
        <a:tcBdr>
          <a:bottom>
            <a:ln w="12700">
              <a:solidFill>
                <a:schemeClr val="dk1"/>
              </a:solidFill>
            </a:ln>
          </a:bottom>
        </a:tcBdr>
        <a:fill>
          <a:solidFill>
            <a:schemeClr val="l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616DA210-FB5B-4158-B5E0-FEB733F419BA}" styleName="Light Style 3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dk1"/>
              </a:solidFill>
            </a:ln>
          </a:left>
          <a:right>
            <a:ln w="12700">
              <a:solidFill>
                <a:schemeClr val="dk1"/>
              </a:solidFill>
            </a:ln>
          </a:right>
          <a:top>
            <a:ln w="12700">
              <a:solidFill>
                <a:schemeClr val="dk1"/>
              </a:solidFill>
            </a:ln>
          </a:top>
          <a:bottom>
            <a:ln w="12700">
              <a:solidFill>
                <a:schemeClr val="dk1"/>
              </a:solidFill>
            </a:ln>
          </a:bottom>
          <a:insideH>
            <a:ln w="12700">
              <a:solidFill>
                <a:schemeClr val="dk1"/>
              </a:solidFill>
            </a:ln>
          </a:insideH>
          <a:insideV>
            <a:ln w="12700">
              <a:solidFill>
                <a:schemeClr val="dk1"/>
              </a:solidFill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dk1"/>
      </a:tcTxStyle>
      <a:tcStyle>
        <a:tcBdr/>
      </a:tcStyle>
    </a:lastCol>
    <a:firstCol>
      <a:tcTxStyle b="on">
        <a:fontRef idx="minor">
          <a:prstClr val="black"/>
        </a:fontRef>
        <a:schemeClr val="dk1"/>
      </a:tcTxStyle>
      <a:tcStyle>
        <a:tcBdr/>
      </a:tcStyle>
    </a:firstCol>
    <a:lastRow>
      <a:tcTxStyle b="on">
        <a:fontRef idx="minor">
          <a:prstClr val="black"/>
        </a:fontRef>
        <a:schemeClr val="dk1"/>
      </a:tcTxStyle>
      <a:tcStyle>
        <a:tcBdr>
          <a:top>
            <a:ln w="38100">
              <a:solidFill>
                <a:schemeClr val="dk1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dk1"/>
      </a:tcTxStyle>
      <a:tcStyle>
        <a:tcBdr>
          <a:bottom>
            <a:ln w="38100">
              <a:solidFill>
                <a:schemeClr val="dk1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BDBED569-4797-4DF1-A0F4-6AAB3CD982D8}" styleName="浅色样式 3 - 强调 5">
    <a:wholeTbl>
      <a:tcTxStyle>
        <a:fontRef idx="minor">
          <a:srgbClr val="000000"/>
        </a:fontRef>
        <a:schemeClr val="tx1"/>
      </a:tcTxStyle>
      <a:tcStyle>
        <a:tcBdr>
          <a:left>
            <a:ln w="12700">
              <a:solidFill>
                <a:schemeClr val="accent5"/>
              </a:solidFill>
            </a:ln>
          </a:left>
          <a:right>
            <a:ln w="12700">
              <a:solidFill>
                <a:schemeClr val="accent5"/>
              </a:solidFill>
            </a:ln>
          </a:right>
          <a:top>
            <a:ln w="12700">
              <a:solidFill>
                <a:schemeClr val="accent5"/>
              </a:solidFill>
            </a:ln>
          </a:top>
          <a:bottom>
            <a:ln w="12700">
              <a:solidFill>
                <a:schemeClr val="accent5"/>
              </a:solidFill>
            </a:ln>
          </a:bottom>
          <a:insideH>
            <a:ln w="12700">
              <a:solidFill>
                <a:schemeClr val="accent5"/>
              </a:solidFill>
            </a:ln>
          </a:insideH>
          <a:insideV>
            <a:ln w="12700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band2V>
      <a:tcStyle>
        <a:tcBdr/>
        <a:fill>
          <a:solidFill>
            <a:schemeClr val="accent5">
              <a:alpha val="20000"/>
            </a:schemeClr>
          </a:solidFill>
        </a:fill>
      </a:tcStyle>
    </a:band2V>
    <a:lastCol>
      <a:tcStyle>
        <a:tcBdr/>
      </a:tcStyle>
    </a:lastCol>
    <a:firstCol>
      <a:tcStyle>
        <a:tcBdr/>
      </a:tcStyle>
    </a:firstCol>
    <a:lastRow>
      <a:tcStyle>
        <a:tcBdr>
          <a:top>
            <a:ln w="50800">
              <a:solidFill>
                <a:schemeClr val="accent5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5400">
              <a:solidFill>
                <a:schemeClr val="accent5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>
      <p:cViewPr varScale="1">
        <p:scale>
          <a:sx n="108" d="100"/>
          <a:sy n="108" d="100"/>
        </p:scale>
        <p:origin x="1626" y="102"/>
      </p:cViewPr>
      <p:guideLst>
        <p:guide pos="2160" orient="horz"/>
        <p:guide pos="2880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theme" Target="theme/theme1.xml"/><Relationship Id="rId6" Type="http://schemas.openxmlformats.org/officeDocument/2006/relationships/theme" Target="theme/theme2.xml"/><Relationship Id="rId7" Type="http://schemas.openxmlformats.org/officeDocument/2006/relationships/theme" Target="theme/theme3.xml"/><Relationship Id="rId8" Type="http://schemas.openxmlformats.org/officeDocument/2006/relationships/theme" Target="theme/theme4.xml"/><Relationship Id="rId9" Type="http://schemas.openxmlformats.org/officeDocument/2006/relationships/theme" Target="theme/theme5.xml"/><Relationship Id="rId10" Type="http://schemas.openxmlformats.org/officeDocument/2006/relationships/slide" Target="slides/slide1.xml"/><Relationship Id="rId11" Type="http://schemas.openxmlformats.org/officeDocument/2006/relationships/slide" Target="slides/slide2.xml"/><Relationship Id="rId12" Type="http://schemas.openxmlformats.org/officeDocument/2006/relationships/slide" Target="slides/slide3.xml"/><Relationship Id="rId13" Type="http://schemas.openxmlformats.org/officeDocument/2006/relationships/slide" Target="slides/slide4.xml"/><Relationship Id="rId14" Type="http://schemas.openxmlformats.org/officeDocument/2006/relationships/slide" Target="slides/slide5.xml"/><Relationship Id="rId15" Type="http://schemas.openxmlformats.org/officeDocument/2006/relationships/slide" Target="slides/slide6.xml"/><Relationship Id="rId16" Type="http://schemas.openxmlformats.org/officeDocument/2006/relationships/slide" Target="slides/slide7.xml"/><Relationship Id="rId17" Type="http://schemas.openxmlformats.org/officeDocument/2006/relationships/slide" Target="slides/slide8.xml"/><Relationship Id="rId18" Type="http://schemas.openxmlformats.org/officeDocument/2006/relationships/slide" Target="slides/slide9.xml"/><Relationship Id="rId19" Type="http://schemas.openxmlformats.org/officeDocument/2006/relationships/slide" Target="slides/slide10.xml"/><Relationship Id="rId20" Type="http://schemas.openxmlformats.org/officeDocument/2006/relationships/slide" Target="slides/slide11.xml"/><Relationship Id="rId21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 /><Relationship Id="rId24" Type="http://schemas.openxmlformats.org/officeDocument/2006/relationships/tableStyles" Target="tableStyles.xml" /><Relationship Id="rId25" Type="http://schemas.openxmlformats.org/officeDocument/2006/relationships/viewProps" Target="viewProps.xml" /></Relationships>
</file>

<file path=ppt/diagrams/_rels/data1.xml.rels><?xml version="1.0" encoding="UTF-8" standalone="yes"?><Relationships xmlns="http://schemas.openxmlformats.org/package/2006/relationships"></Relationships>
</file>

<file path=ppt/diagrams/_rels/drawing1.xml.rels><?xml version="1.0" encoding="UTF-8" standalone="yes"?><Relationships xmlns="http://schemas.openxmlformats.org/package/2006/relationships"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 xmlns:r="http://schemas.openxmlformats.org/officeDocument/2006/relationships">
  <dgm:ptLst>
    <dgm:pt modelId="{5AA8F413-87A7-42F1-B0F0-09B2ADA93B04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 bwMode="auto"/>
      <dgm:t>
        <a:bodyPr/>
        <a:lstStyle/>
        <a:p>
          <a:pPr>
            <a:defRPr/>
          </a:pPr>
          <a:endParaRPr lang="ru-RU"/>
        </a:p>
      </dgm:t>
    </dgm:pt>
    <dgm:pt modelId="{6EEDA9C7-F318-47D1-8C4A-59FB27A3876D}">
      <dgm:prSet phldrT="[Текст]"/>
      <dgm:spPr bwMode="auto"/>
      <dgm:t>
        <a:bodyPr/>
        <a:lstStyle/>
        <a:p>
          <a:pPr>
            <a:defRPr/>
          </a:pPr>
          <a:r>
            <a:rPr lang="en-CA"/>
            <a:t>Owner </a:t>
          </a:r>
          <a:endParaRPr lang="ru-RU"/>
        </a:p>
      </dgm:t>
    </dgm:pt>
    <dgm:pt modelId="{9C77ACFF-3DF5-45A9-BAE0-4E219D8AE790}" type="parTrans" cxnId="{8FEA7D3F-1DF6-438C-BE9F-93A606A7AF52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DBD9A5CD-C700-4775-A25E-F1067157C71D}" type="sibTrans" cxnId="{8FEA7D3F-1DF6-438C-BE9F-93A606A7AF52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9584CE18-12DD-40A4-93E3-846AEA8C682E}" type="asst">
      <dgm:prSet phldrT="[Текст]"/>
      <dgm:spPr bwMode="auto"/>
      <dgm:t>
        <a:bodyPr/>
        <a:lstStyle/>
        <a:p>
          <a:pPr>
            <a:defRPr/>
          </a:pPr>
          <a:r>
            <a:rPr lang="en-CA"/>
            <a:t>General Manager (More than 20 years of experience)  </a:t>
          </a:r>
          <a:endParaRPr lang="ru-RU"/>
        </a:p>
      </dgm:t>
    </dgm:pt>
    <dgm:pt modelId="{62409E1C-3692-4A79-A698-50ED731D3D29}" type="parTrans" cxnId="{8B5476CD-D8D9-431D-844E-2EDBD77E4B05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8797CFBF-D2C5-4D83-95C6-BD4EDA55F189}" type="sibTrans" cxnId="{8B5476CD-D8D9-431D-844E-2EDBD77E4B05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F119A22C-77F8-43C3-99B6-89A4D1B1F935}">
      <dgm:prSet phldrT="[Текст]"/>
      <dgm:spPr bwMode="auto"/>
      <dgm:t>
        <a:bodyPr/>
        <a:lstStyle/>
        <a:p>
          <a:pPr>
            <a:defRPr/>
          </a:pPr>
          <a:r>
            <a:rPr lang="en-CA"/>
            <a:t>Sales Director (13 years)  </a:t>
          </a:r>
          <a:endParaRPr/>
        </a:p>
      </dgm:t>
    </dgm:pt>
    <dgm:pt modelId="{BFB15D28-CAAA-44E8-8D3E-A109A503210A}" type="parTrans" cxnId="{FC37554C-8F2A-4F1B-BB18-C29D8E48DA1D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29759B86-19E2-4319-9ED7-576077749C2E}" type="sibTrans" cxnId="{FC37554C-8F2A-4F1B-BB18-C29D8E48DA1D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3B27676D-193F-4677-9677-1A529E647F91}">
      <dgm:prSet phldrT="[Текст]"/>
      <dgm:spPr bwMode="auto"/>
      <dgm:t>
        <a:bodyPr/>
        <a:lstStyle/>
        <a:p>
          <a:pPr>
            <a:defRPr/>
          </a:pPr>
          <a:r>
            <a:rPr lang="en-CA"/>
            <a:t>After-sales Director  (More than 30 years of experience) </a:t>
          </a:r>
          <a:endParaRPr lang="ru-RU"/>
        </a:p>
      </dgm:t>
    </dgm:pt>
    <dgm:pt modelId="{6105F90B-5A7A-4917-983A-5577F183AEB2}" type="parTrans" cxnId="{F74E2402-2AA8-49FD-B4A6-4E65DF36076D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8A30C8FE-2205-4088-999B-685A53AE4666}" type="sibTrans" cxnId="{F74E2402-2AA8-49FD-B4A6-4E65DF36076D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E25B07A8-2A9C-4BAF-A1D9-75BC57F4EFDD}">
      <dgm:prSet phldrT="[Текст]"/>
      <dgm:spPr bwMode="auto"/>
      <dgm:t>
        <a:bodyPr/>
        <a:lstStyle/>
        <a:p>
          <a:pPr>
            <a:defRPr/>
          </a:pPr>
          <a:r>
            <a:rPr lang="en-CA"/>
            <a:t>Marketing Director (14 years)  </a:t>
          </a:r>
          <a:endParaRPr lang="ru-RU"/>
        </a:p>
      </dgm:t>
    </dgm:pt>
    <dgm:pt modelId="{A3935A95-1343-49BA-A0FD-B417AF7EA788}" type="parTrans" cxnId="{DA6C8B17-33C0-42C3-90B3-1CA78F558C93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F5AB5D1F-5722-4604-977C-10552DEF280C}" type="sibTrans" cxnId="{DA6C8B17-33C0-42C3-90B3-1CA78F558C93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7991FBF8-876B-40D2-AD2E-A97FA75C2A41}">
      <dgm:prSet phldrT=""/>
      <dgm:spPr bwMode="auto"/>
      <dgm:t>
        <a:bodyPr/>
        <a:lstStyle/>
        <a:p>
          <a:pPr>
            <a:defRPr/>
          </a:pPr>
          <a:r>
            <a:rPr lang="en-CA"/>
            <a:t>Managers (7-10 years)  </a:t>
          </a:r>
          <a:endParaRPr lang="ru-RU"/>
        </a:p>
      </dgm:t>
    </dgm:pt>
    <dgm:pt modelId="{F4A80EF7-DF01-4F2C-8D6B-E5629082B60D}" type="parTrans" cxnId="{1AB3CBF2-F79D-47E6-83B0-24F57176EBE0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EFB0339D-2704-4A91-9210-0C192B583D82}" type="sibTrans" cxnId="{1AB3CBF2-F79D-47E6-83B0-24F57176EBE0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003468EC-D120-4910-8B2D-A751D22C7A1F}">
      <dgm:prSet phldrT=""/>
      <dgm:spPr bwMode="auto"/>
      <dgm:t>
        <a:bodyPr/>
        <a:lstStyle/>
        <a:p>
          <a:pPr>
            <a:defRPr/>
          </a:pPr>
          <a:r>
            <a:rPr lang="en-CA"/>
            <a:t>Managers (7-8 years)  </a:t>
          </a:r>
          <a:endParaRPr lang="ru-RU"/>
        </a:p>
      </dgm:t>
    </dgm:pt>
    <dgm:pt modelId="{11B39B07-D3EE-48DC-AC90-133379E9DBBB}" type="parTrans" cxnId="{9CF2DCCF-98D3-4838-8D74-3C8AE6513773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8655DE9A-2104-4EB5-8E8E-8DE1118A3F57}" type="sibTrans" cxnId="{9CF2DCCF-98D3-4838-8D74-3C8AE6513773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89A4439F-478A-4DAB-AF73-74BD9C9098BF}">
      <dgm:prSet phldrT=""/>
      <dgm:spPr bwMode="auto"/>
      <dgm:t>
        <a:bodyPr/>
        <a:lstStyle/>
        <a:p>
          <a:pPr>
            <a:defRPr/>
          </a:pPr>
          <a:r>
            <a:rPr lang="en-CA"/>
            <a:t>Managers (7 years)  </a:t>
          </a:r>
          <a:endParaRPr lang="ru-RU"/>
        </a:p>
      </dgm:t>
    </dgm:pt>
    <dgm:pt modelId="{B78B11FC-FB42-4609-8B57-72D27E5ED5DE}" type="parTrans" cxnId="{AA8FD5FF-E8F8-49CA-989A-4D2C610537E3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A8C4353B-9F38-40D1-8D1B-DF5C7E8C3CEB}" type="sibTrans" cxnId="{AA8FD5FF-E8F8-49CA-989A-4D2C610537E3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96EBD7F9-E49F-448C-8A63-3F0311BA5A30}" type="pres">
      <dgm:prSet presAssocID="{5AA8F413-87A7-42F1-B0F0-09B2ADA93B04}" presName="hierChild1" presStyleCnt="0">
        <dgm:presLayoutVars>
          <dgm:chPref val="1"/>
          <dgm:dir val="norm"/>
          <dgm:animOne val="branch"/>
          <dgm:animLvl val="lvl"/>
          <dgm:resizeHandles val="exact"/>
        </dgm:presLayoutVars>
      </dgm:prSet>
      <dgm:spPr bwMode="auto"/>
    </dgm:pt>
    <dgm:pt modelId="{33F78C0C-BFEF-477D-A782-275C00FFACF2}" type="pres">
      <dgm:prSet presAssocID="{6EEDA9C7-F318-47D1-8C4A-59FB27A3876D}" presName="hierRoot1" presStyleCnt="0">
        <dgm:presLayoutVars>
          <dgm:hierBranch val="init"/>
        </dgm:presLayoutVars>
      </dgm:prSet>
      <dgm:spPr bwMode="auto"/>
    </dgm:pt>
    <dgm:pt modelId="{49E8FAD1-5290-4194-AB29-B8CF57347FA6}" type="pres">
      <dgm:prSet presAssocID="{6EEDA9C7-F318-47D1-8C4A-59FB27A3876D}" presName="rootComposite1" presStyleCnt="0"/>
      <dgm:spPr bwMode="auto"/>
    </dgm:pt>
    <dgm:pt modelId="{ACF158FB-7A5B-4FB3-94CC-E44D1F239680}" type="pres">
      <dgm:prSet presAssocID="{6EEDA9C7-F318-47D1-8C4A-59FB27A3876D}" presName="rootText1" presStyleLbl="node0" presStyleIdx="0" presStyleCnt="1">
        <dgm:presLayoutVars>
          <dgm:chPref val="3"/>
        </dgm:presLayoutVars>
      </dgm:prSet>
      <dgm:spPr bwMode="auto"/>
    </dgm:pt>
    <dgm:pt modelId="{145A864F-DB32-4978-83C5-44537318CC06}" type="pres">
      <dgm:prSet presAssocID="{6EEDA9C7-F318-47D1-8C4A-59FB27A3876D}" presName="rootConnector1" presStyleLbl="node1" presStyleIdx="0" presStyleCnt="0"/>
      <dgm:spPr bwMode="auto"/>
    </dgm:pt>
    <dgm:pt modelId="{497AC2B1-8480-4EA8-813A-E3F18146DE99}" type="pres">
      <dgm:prSet presAssocID="{6EEDA9C7-F318-47D1-8C4A-59FB27A3876D}" presName="hierChild2" presStyleCnt="0"/>
      <dgm:spPr bwMode="auto"/>
    </dgm:pt>
    <dgm:pt modelId="{FF9FA70D-A906-4D93-900C-ECA16472010D}" type="pres">
      <dgm:prSet presAssocID="{BFB15D28-CAAA-44E8-8D3E-A109A503210A}" presName="Name37" presStyleLbl="parChTrans1D2" presStyleIdx="0" presStyleCnt="4"/>
      <dgm:spPr bwMode="auto"/>
    </dgm:pt>
    <dgm:pt modelId="{66C4EEC7-9C71-4452-A48F-1794EB574ECC}" type="pres">
      <dgm:prSet presAssocID="{F119A22C-77F8-43C3-99B6-89A4D1B1F935}" presName="hierRoot2" presStyleCnt="0">
        <dgm:presLayoutVars>
          <dgm:hierBranch val="init"/>
        </dgm:presLayoutVars>
      </dgm:prSet>
      <dgm:spPr bwMode="auto"/>
    </dgm:pt>
    <dgm:pt modelId="{992F81EC-C91F-4902-BF36-B4F91B49E9DF}" type="pres">
      <dgm:prSet presAssocID="{F119A22C-77F8-43C3-99B6-89A4D1B1F935}" presName="rootComposite" presStyleCnt="0"/>
      <dgm:spPr bwMode="auto"/>
    </dgm:pt>
    <dgm:pt modelId="{241EEA17-EEA4-49FD-A528-C537E1C8D905}" type="pres">
      <dgm:prSet presAssocID="{F119A22C-77F8-43C3-99B6-89A4D1B1F935}" presName="rootText" presStyleLbl="node2" presStyleIdx="0" presStyleCnt="3">
        <dgm:presLayoutVars>
          <dgm:chPref val="3"/>
        </dgm:presLayoutVars>
      </dgm:prSet>
      <dgm:spPr bwMode="auto"/>
    </dgm:pt>
    <dgm:pt modelId="{89A5E20F-6845-4CF4-B258-33FD07209ADA}" type="pres">
      <dgm:prSet presAssocID="{F119A22C-77F8-43C3-99B6-89A4D1B1F935}" presName="rootConnector" presStyleLbl="node2" presStyleIdx="0" presStyleCnt="3"/>
      <dgm:spPr bwMode="auto"/>
    </dgm:pt>
    <dgm:pt modelId="{FF25005C-E109-4748-B5EF-2C119AD90766}" type="pres">
      <dgm:prSet presAssocID="{F119A22C-77F8-43C3-99B6-89A4D1B1F935}" presName="hierChild4" presStyleCnt="0"/>
      <dgm:spPr bwMode="auto"/>
    </dgm:pt>
    <dgm:pt modelId="{20D19D59-F715-46A9-B697-89794AB4D784}" type="pres">
      <dgm:prSet presAssocID="{F4A80EF7-DF01-4F2C-8D6B-E5629082B60D}" presName="Name37" presStyleLbl="parChTrans1D3" presStyleIdx="0" presStyleCnt="3"/>
      <dgm:spPr bwMode="auto"/>
    </dgm:pt>
    <dgm:pt modelId="{BC43C828-AB02-41FF-BFD4-F259884EC05C}" type="pres">
      <dgm:prSet presAssocID="{7991FBF8-876B-40D2-AD2E-A97FA75C2A41}" presName="hierRoot2" presStyleCnt="0">
        <dgm:presLayoutVars>
          <dgm:hierBranch val="init"/>
        </dgm:presLayoutVars>
      </dgm:prSet>
      <dgm:spPr bwMode="auto"/>
    </dgm:pt>
    <dgm:pt modelId="{3C45179E-86C7-4B44-B56B-278BE3C083EF}" type="pres">
      <dgm:prSet presAssocID="{7991FBF8-876B-40D2-AD2E-A97FA75C2A41}" presName="rootComposite" presStyleCnt="0"/>
      <dgm:spPr bwMode="auto"/>
    </dgm:pt>
    <dgm:pt modelId="{E9B32D78-E108-48A3-9207-6BE7DF551BDE}" type="pres">
      <dgm:prSet presAssocID="{7991FBF8-876B-40D2-AD2E-A97FA75C2A41}" presName="rootText" presStyleLbl="node3" presStyleIdx="0" presStyleCnt="3">
        <dgm:presLayoutVars>
          <dgm:chPref val="3"/>
        </dgm:presLayoutVars>
      </dgm:prSet>
      <dgm:spPr bwMode="auto"/>
    </dgm:pt>
    <dgm:pt modelId="{CE161741-BD01-4587-86B8-6F6FA06C261E}" type="pres">
      <dgm:prSet presAssocID="{7991FBF8-876B-40D2-AD2E-A97FA75C2A41}" presName="rootConnector" presStyleLbl="node3" presStyleIdx="0" presStyleCnt="3"/>
      <dgm:spPr bwMode="auto"/>
    </dgm:pt>
    <dgm:pt modelId="{04F96B3A-D152-471B-831B-1DE3FF22DCE3}" type="pres">
      <dgm:prSet presAssocID="{7991FBF8-876B-40D2-AD2E-A97FA75C2A41}" presName="hierChild4" presStyleCnt="0"/>
      <dgm:spPr bwMode="auto"/>
    </dgm:pt>
    <dgm:pt modelId="{44C5A866-5D0A-4ED8-8580-56770DBC0EBD}" type="pres">
      <dgm:prSet presAssocID="{7991FBF8-876B-40D2-AD2E-A97FA75C2A41}" presName="hierChild5" presStyleCnt="0"/>
      <dgm:spPr bwMode="auto"/>
    </dgm:pt>
    <dgm:pt modelId="{EC322D9C-F66A-43B6-A1BF-D460A5CA4C77}" type="pres">
      <dgm:prSet presAssocID="{F119A22C-77F8-43C3-99B6-89A4D1B1F935}" presName="hierChild5" presStyleCnt="0"/>
      <dgm:spPr bwMode="auto"/>
    </dgm:pt>
    <dgm:pt modelId="{09C76BF2-2359-49E5-BFD4-D33B50D88D1A}" type="pres">
      <dgm:prSet presAssocID="{6105F90B-5A7A-4917-983A-5577F183AEB2}" presName="Name37" presStyleLbl="parChTrans1D2" presStyleIdx="1" presStyleCnt="4"/>
      <dgm:spPr bwMode="auto"/>
    </dgm:pt>
    <dgm:pt modelId="{3F085ADB-2BA8-4C99-B5AD-BDB8661A0A8B}" type="pres">
      <dgm:prSet presAssocID="{3B27676D-193F-4677-9677-1A529E647F91}" presName="hierRoot2" presStyleCnt="0">
        <dgm:presLayoutVars>
          <dgm:hierBranch val="init"/>
        </dgm:presLayoutVars>
      </dgm:prSet>
      <dgm:spPr bwMode="auto"/>
    </dgm:pt>
    <dgm:pt modelId="{AEE962D9-A473-4CA9-AF5A-29CE5E2EA030}" type="pres">
      <dgm:prSet presAssocID="{3B27676D-193F-4677-9677-1A529E647F91}" presName="rootComposite" presStyleCnt="0"/>
      <dgm:spPr bwMode="auto"/>
    </dgm:pt>
    <dgm:pt modelId="{24930D14-4BE3-4E32-AE7C-0B2F9DCC4607}" type="pres">
      <dgm:prSet presAssocID="{3B27676D-193F-4677-9677-1A529E647F91}" presName="rootText" presStyleLbl="node2" presStyleIdx="1" presStyleCnt="3">
        <dgm:presLayoutVars>
          <dgm:chPref val="3"/>
        </dgm:presLayoutVars>
      </dgm:prSet>
      <dgm:spPr bwMode="auto"/>
    </dgm:pt>
    <dgm:pt modelId="{7AD967F8-AEB9-418E-A71E-8FB698DA501C}" type="pres">
      <dgm:prSet presAssocID="{3B27676D-193F-4677-9677-1A529E647F91}" presName="rootConnector" presStyleLbl="node2" presStyleIdx="1" presStyleCnt="3"/>
      <dgm:spPr bwMode="auto"/>
    </dgm:pt>
    <dgm:pt modelId="{FE9D6824-8B70-4C1F-8D56-CCF375C27425}" type="pres">
      <dgm:prSet presAssocID="{3B27676D-193F-4677-9677-1A529E647F91}" presName="hierChild4" presStyleCnt="0"/>
      <dgm:spPr bwMode="auto"/>
    </dgm:pt>
    <dgm:pt modelId="{4C38FCA4-DAC6-44C5-8F33-2F24DD87ECAC}" type="pres">
      <dgm:prSet presAssocID="{11B39B07-D3EE-48DC-AC90-133379E9DBBB}" presName="Name37" presStyleLbl="parChTrans1D3" presStyleIdx="1" presStyleCnt="3"/>
      <dgm:spPr bwMode="auto"/>
    </dgm:pt>
    <dgm:pt modelId="{1E694F59-854A-4C3D-A6A9-5FC24223EDBB}" type="pres">
      <dgm:prSet presAssocID="{003468EC-D120-4910-8B2D-A751D22C7A1F}" presName="hierRoot2" presStyleCnt="0">
        <dgm:presLayoutVars>
          <dgm:hierBranch val="init"/>
        </dgm:presLayoutVars>
      </dgm:prSet>
      <dgm:spPr bwMode="auto"/>
    </dgm:pt>
    <dgm:pt modelId="{85A81E0D-67F2-4318-B929-529386E42311}" type="pres">
      <dgm:prSet presAssocID="{003468EC-D120-4910-8B2D-A751D22C7A1F}" presName="rootComposite" presStyleCnt="0"/>
      <dgm:spPr bwMode="auto"/>
    </dgm:pt>
    <dgm:pt modelId="{691EFCFD-056C-420E-8C42-A554DBC6AF3A}" type="pres">
      <dgm:prSet presAssocID="{003468EC-D120-4910-8B2D-A751D22C7A1F}" presName="rootText" presStyleLbl="node3" presStyleIdx="1" presStyleCnt="3">
        <dgm:presLayoutVars>
          <dgm:chPref val="3"/>
        </dgm:presLayoutVars>
      </dgm:prSet>
      <dgm:spPr bwMode="auto"/>
    </dgm:pt>
    <dgm:pt modelId="{4D0114F8-DD5E-41F5-B717-289466AC3291}" type="pres">
      <dgm:prSet presAssocID="{003468EC-D120-4910-8B2D-A751D22C7A1F}" presName="rootConnector" presStyleLbl="node3" presStyleIdx="1" presStyleCnt="3"/>
      <dgm:spPr bwMode="auto"/>
    </dgm:pt>
    <dgm:pt modelId="{BD9976B0-9691-40F4-8A60-3C378A251383}" type="pres">
      <dgm:prSet presAssocID="{003468EC-D120-4910-8B2D-A751D22C7A1F}" presName="hierChild4" presStyleCnt="0"/>
      <dgm:spPr bwMode="auto"/>
    </dgm:pt>
    <dgm:pt modelId="{CA51FE79-040E-496B-89CC-84FB7CEA4081}" type="pres">
      <dgm:prSet presAssocID="{003468EC-D120-4910-8B2D-A751D22C7A1F}" presName="hierChild5" presStyleCnt="0"/>
      <dgm:spPr bwMode="auto"/>
    </dgm:pt>
    <dgm:pt modelId="{09D15E72-253E-4737-A2B5-515A0ECDFB46}" type="pres">
      <dgm:prSet presAssocID="{3B27676D-193F-4677-9677-1A529E647F91}" presName="hierChild5" presStyleCnt="0"/>
      <dgm:spPr bwMode="auto"/>
    </dgm:pt>
    <dgm:pt modelId="{EA1A377F-F37D-4557-AA8C-FDCFB4279581}" type="pres">
      <dgm:prSet presAssocID="{A3935A95-1343-49BA-A0FD-B417AF7EA788}" presName="Name37" presStyleLbl="parChTrans1D2" presStyleIdx="2" presStyleCnt="4"/>
      <dgm:spPr bwMode="auto"/>
    </dgm:pt>
    <dgm:pt modelId="{E0662B8A-4823-461B-8157-3D081A96337E}" type="pres">
      <dgm:prSet presAssocID="{E25B07A8-2A9C-4BAF-A1D9-75BC57F4EFDD}" presName="hierRoot2" presStyleCnt="0">
        <dgm:presLayoutVars>
          <dgm:hierBranch val="init"/>
        </dgm:presLayoutVars>
      </dgm:prSet>
      <dgm:spPr bwMode="auto"/>
    </dgm:pt>
    <dgm:pt modelId="{919C55F6-656C-4470-ACE4-1537880C397F}" type="pres">
      <dgm:prSet presAssocID="{E25B07A8-2A9C-4BAF-A1D9-75BC57F4EFDD}" presName="rootComposite" presStyleCnt="0"/>
      <dgm:spPr bwMode="auto"/>
    </dgm:pt>
    <dgm:pt modelId="{7A9D442E-CBC4-4E19-BEA0-00405019D1FF}" type="pres">
      <dgm:prSet presAssocID="{E25B07A8-2A9C-4BAF-A1D9-75BC57F4EFDD}" presName="rootText" presStyleLbl="node2" presStyleIdx="2" presStyleCnt="3">
        <dgm:presLayoutVars>
          <dgm:chPref val="3"/>
        </dgm:presLayoutVars>
      </dgm:prSet>
      <dgm:spPr bwMode="auto"/>
    </dgm:pt>
    <dgm:pt modelId="{226470AD-1BC0-4000-9EA4-2950D2880246}" type="pres">
      <dgm:prSet presAssocID="{E25B07A8-2A9C-4BAF-A1D9-75BC57F4EFDD}" presName="rootConnector" presStyleLbl="node2" presStyleIdx="2" presStyleCnt="3"/>
      <dgm:spPr bwMode="auto"/>
    </dgm:pt>
    <dgm:pt modelId="{7277926F-0B22-4AFC-A42C-9C0A37FD2E9A}" type="pres">
      <dgm:prSet presAssocID="{E25B07A8-2A9C-4BAF-A1D9-75BC57F4EFDD}" presName="hierChild4" presStyleCnt="0"/>
      <dgm:spPr bwMode="auto"/>
    </dgm:pt>
    <dgm:pt modelId="{BE639C11-FDA1-4B19-8C03-A9CE23F4A4E4}" type="pres">
      <dgm:prSet presAssocID="{B78B11FC-FB42-4609-8B57-72D27E5ED5DE}" presName="Name37" presStyleLbl="parChTrans1D3" presStyleIdx="2" presStyleCnt="3"/>
      <dgm:spPr bwMode="auto"/>
    </dgm:pt>
    <dgm:pt modelId="{08667CED-E78C-4792-ADE9-8FB66BB964CB}" type="pres">
      <dgm:prSet presAssocID="{89A4439F-478A-4DAB-AF73-74BD9C9098BF}" presName="hierRoot2" presStyleCnt="0">
        <dgm:presLayoutVars>
          <dgm:hierBranch val="init"/>
        </dgm:presLayoutVars>
      </dgm:prSet>
      <dgm:spPr bwMode="auto"/>
    </dgm:pt>
    <dgm:pt modelId="{60B9AF3F-BCAB-4263-8316-21BAB88BCB8C}" type="pres">
      <dgm:prSet presAssocID="{89A4439F-478A-4DAB-AF73-74BD9C9098BF}" presName="rootComposite" presStyleCnt="0"/>
      <dgm:spPr bwMode="auto"/>
    </dgm:pt>
    <dgm:pt modelId="{18278E85-D11A-4DAD-B370-2C55D834D328}" type="pres">
      <dgm:prSet presAssocID="{89A4439F-478A-4DAB-AF73-74BD9C9098BF}" presName="rootText" presStyleLbl="node3" presStyleIdx="2" presStyleCnt="3">
        <dgm:presLayoutVars>
          <dgm:chPref val="3"/>
        </dgm:presLayoutVars>
      </dgm:prSet>
      <dgm:spPr bwMode="auto"/>
    </dgm:pt>
    <dgm:pt modelId="{3499E2F7-E701-4F29-82D5-6314711C0723}" type="pres">
      <dgm:prSet presAssocID="{89A4439F-478A-4DAB-AF73-74BD9C9098BF}" presName="rootConnector" presStyleLbl="node3" presStyleIdx="2" presStyleCnt="3"/>
      <dgm:spPr bwMode="auto"/>
    </dgm:pt>
    <dgm:pt modelId="{7E1B7058-B59E-4A34-A5AD-9DBCD91EE226}" type="pres">
      <dgm:prSet presAssocID="{89A4439F-478A-4DAB-AF73-74BD9C9098BF}" presName="hierChild4" presStyleCnt="0"/>
      <dgm:spPr bwMode="auto"/>
    </dgm:pt>
    <dgm:pt modelId="{8D5E6196-B7C2-4E95-8213-2A3FB4E63FFF}" type="pres">
      <dgm:prSet presAssocID="{89A4439F-478A-4DAB-AF73-74BD9C9098BF}" presName="hierChild5" presStyleCnt="0"/>
      <dgm:spPr bwMode="auto"/>
    </dgm:pt>
    <dgm:pt modelId="{082FCC19-956A-4306-86B8-0EA17DDCBF78}" type="pres">
      <dgm:prSet presAssocID="{E25B07A8-2A9C-4BAF-A1D9-75BC57F4EFDD}" presName="hierChild5" presStyleCnt="0"/>
      <dgm:spPr bwMode="auto"/>
    </dgm:pt>
    <dgm:pt modelId="{48DDD6FE-B36E-4C5E-AE59-5834BA33884A}" type="pres">
      <dgm:prSet presAssocID="{6EEDA9C7-F318-47D1-8C4A-59FB27A3876D}" presName="hierChild3" presStyleCnt="0"/>
      <dgm:spPr bwMode="auto"/>
    </dgm:pt>
    <dgm:pt modelId="{0A36EE9F-4EF3-434E-BD2A-7DF8C7ADEB4F}" type="pres">
      <dgm:prSet presAssocID="{62409E1C-3692-4A79-A698-50ED731D3D29}" presName="Name111" presStyleLbl="parChTrans1D2" presStyleIdx="3" presStyleCnt="4"/>
      <dgm:spPr bwMode="auto"/>
    </dgm:pt>
    <dgm:pt modelId="{2F0AE182-E828-4077-B943-0B02EF3332DB}" type="pres">
      <dgm:prSet presAssocID="{9584CE18-12DD-40A4-93E3-846AEA8C682E}" presName="hierRoot3" presStyleCnt="0">
        <dgm:presLayoutVars>
          <dgm:hierBranch val="init"/>
        </dgm:presLayoutVars>
      </dgm:prSet>
      <dgm:spPr bwMode="auto"/>
    </dgm:pt>
    <dgm:pt modelId="{2FEEBB92-901A-4ACB-9D2B-D116640C2AC5}" type="pres">
      <dgm:prSet presAssocID="{9584CE18-12DD-40A4-93E3-846AEA8C682E}" presName="rootComposite3" presStyleCnt="0"/>
      <dgm:spPr bwMode="auto"/>
    </dgm:pt>
    <dgm:pt modelId="{B7D9A7AA-1180-42B9-B11E-34911A8A34B4}" type="pres">
      <dgm:prSet presAssocID="{9584CE18-12DD-40A4-93E3-846AEA8C682E}" presName="rootText3" presStyleLbl="asst1" presStyleIdx="0" presStyleCnt="1">
        <dgm:presLayoutVars>
          <dgm:chPref val="3"/>
        </dgm:presLayoutVars>
      </dgm:prSet>
      <dgm:spPr bwMode="auto"/>
    </dgm:pt>
    <dgm:pt modelId="{EC620E1C-F68A-47A5-8414-93C6895E0D89}" type="pres">
      <dgm:prSet presAssocID="{9584CE18-12DD-40A4-93E3-846AEA8C682E}" presName="rootConnector3" presStyleLbl="asst1" presStyleIdx="0" presStyleCnt="1"/>
      <dgm:spPr bwMode="auto"/>
    </dgm:pt>
    <dgm:pt modelId="{E9E92982-38EF-409E-BAFD-E194DCC96C97}" type="pres">
      <dgm:prSet presAssocID="{9584CE18-12DD-40A4-93E3-846AEA8C682E}" presName="hierChild6" presStyleCnt="0"/>
      <dgm:spPr bwMode="auto"/>
    </dgm:pt>
    <dgm:pt modelId="{2122CB34-DD4E-4AD8-99FF-F7770CF29896}" type="pres">
      <dgm:prSet presAssocID="{9584CE18-12DD-40A4-93E3-846AEA8C682E}" presName="hierChild7" presStyleCnt="0"/>
      <dgm:spPr bwMode="auto"/>
    </dgm:pt>
  </dgm:ptLst>
  <dgm:cxnLst>
    <dgm:cxn modelId="{0C686B01-0C07-44A1-94EC-DFA9CBC37147}" type="presOf" srcId="{F119A22C-77F8-43C3-99B6-89A4D1B1F935}" destId="{89A5E20F-6845-4CF4-B258-33FD07209ADA}" srcOrd="1" destOrd="0" presId="urn:microsoft.com/office/officeart/2005/8/layout/orgChart1"/>
    <dgm:cxn modelId="{F74E2402-2AA8-49FD-B4A6-4E65DF36076D}" srcId="{6EEDA9C7-F318-47D1-8C4A-59FB27A3876D}" destId="{3B27676D-193F-4677-9677-1A529E647F91}" srcOrd="2" destOrd="0" parTransId="{6105F90B-5A7A-4917-983A-5577F183AEB2}" sibTransId="{8A30C8FE-2205-4088-999B-685A53AE4666}"/>
    <dgm:cxn modelId="{ECFD350C-8C53-4416-B647-6696CE68988E}" type="presOf" srcId="{9584CE18-12DD-40A4-93E3-846AEA8C682E}" destId="{EC620E1C-F68A-47A5-8414-93C6895E0D89}" srcOrd="1" destOrd="0" presId="urn:microsoft.com/office/officeart/2005/8/layout/orgChart1"/>
    <dgm:cxn modelId="{DA6C8B17-33C0-42C3-90B3-1CA78F558C93}" srcId="{6EEDA9C7-F318-47D1-8C4A-59FB27A3876D}" destId="{E25B07A8-2A9C-4BAF-A1D9-75BC57F4EFDD}" srcOrd="3" destOrd="0" parTransId="{A3935A95-1343-49BA-A0FD-B417AF7EA788}" sibTransId="{F5AB5D1F-5722-4604-977C-10552DEF280C}"/>
    <dgm:cxn modelId="{60F3A818-330C-441C-943A-95F68DF1300A}" type="presOf" srcId="{89A4439F-478A-4DAB-AF73-74BD9C9098BF}" destId="{3499E2F7-E701-4F29-82D5-6314711C0723}" srcOrd="1" destOrd="0" presId="urn:microsoft.com/office/officeart/2005/8/layout/orgChart1"/>
    <dgm:cxn modelId="{243C1629-19FA-4854-91DA-16955F038C0C}" type="presOf" srcId="{E25B07A8-2A9C-4BAF-A1D9-75BC57F4EFDD}" destId="{7A9D442E-CBC4-4E19-BEA0-00405019D1FF}" srcOrd="0" destOrd="0" presId="urn:microsoft.com/office/officeart/2005/8/layout/orgChart1"/>
    <dgm:cxn modelId="{A7DA6D35-3D45-432D-B6DB-06AB848F5B60}" type="presOf" srcId="{B78B11FC-FB42-4609-8B57-72D27E5ED5DE}" destId="{BE639C11-FDA1-4B19-8C03-A9CE23F4A4E4}" srcOrd="0" destOrd="0" presId="urn:microsoft.com/office/officeart/2005/8/layout/orgChart1"/>
    <dgm:cxn modelId="{3F72423F-C66F-42A2-A7B7-800120C56C63}" type="presOf" srcId="{BFB15D28-CAAA-44E8-8D3E-A109A503210A}" destId="{FF9FA70D-A906-4D93-900C-ECA16472010D}" srcOrd="0" destOrd="0" presId="urn:microsoft.com/office/officeart/2005/8/layout/orgChart1"/>
    <dgm:cxn modelId="{8FEA7D3F-1DF6-438C-BE9F-93A606A7AF52}" srcId="{5AA8F413-87A7-42F1-B0F0-09B2ADA93B04}" destId="{6EEDA9C7-F318-47D1-8C4A-59FB27A3876D}" srcOrd="0" destOrd="0" parTransId="{9C77ACFF-3DF5-45A9-BAE0-4E219D8AE790}" sibTransId="{DBD9A5CD-C700-4775-A25E-F1067157C71D}"/>
    <dgm:cxn modelId="{FF2E5561-F5CD-47D7-B377-C4BFFA8565A0}" type="presOf" srcId="{62409E1C-3692-4A79-A698-50ED731D3D29}" destId="{0A36EE9F-4EF3-434E-BD2A-7DF8C7ADEB4F}" srcOrd="0" destOrd="0" presId="urn:microsoft.com/office/officeart/2005/8/layout/orgChart1"/>
    <dgm:cxn modelId="{71155B62-B5FF-4BB4-8485-0C2E1709CC8D}" type="presOf" srcId="{003468EC-D120-4910-8B2D-A751D22C7A1F}" destId="{691EFCFD-056C-420E-8C42-A554DBC6AF3A}" srcOrd="0" destOrd="0" presId="urn:microsoft.com/office/officeart/2005/8/layout/orgChart1"/>
    <dgm:cxn modelId="{91557466-6FF1-49D4-A2CD-1B5A61CE71F4}" type="presOf" srcId="{E25B07A8-2A9C-4BAF-A1D9-75BC57F4EFDD}" destId="{226470AD-1BC0-4000-9EA4-2950D2880246}" srcOrd="1" destOrd="0" presId="urn:microsoft.com/office/officeart/2005/8/layout/orgChart1"/>
    <dgm:cxn modelId="{FC37554C-8F2A-4F1B-BB18-C29D8E48DA1D}" srcId="{6EEDA9C7-F318-47D1-8C4A-59FB27A3876D}" destId="{F119A22C-77F8-43C3-99B6-89A4D1B1F935}" srcOrd="1" destOrd="0" parTransId="{BFB15D28-CAAA-44E8-8D3E-A109A503210A}" sibTransId="{29759B86-19E2-4319-9ED7-576077749C2E}"/>
    <dgm:cxn modelId="{6E8B786D-DE13-44DA-94F8-F95CDB1A6077}" type="presOf" srcId="{3B27676D-193F-4677-9677-1A529E647F91}" destId="{7AD967F8-AEB9-418E-A71E-8FB698DA501C}" srcOrd="1" destOrd="0" presId="urn:microsoft.com/office/officeart/2005/8/layout/orgChart1"/>
    <dgm:cxn modelId="{67852B4E-61FF-4F0E-A503-2443B26333BB}" type="presOf" srcId="{003468EC-D120-4910-8B2D-A751D22C7A1F}" destId="{4D0114F8-DD5E-41F5-B717-289466AC3291}" srcOrd="1" destOrd="0" presId="urn:microsoft.com/office/officeart/2005/8/layout/orgChart1"/>
    <dgm:cxn modelId="{0F98BE84-6FEC-4266-9526-118650DC6934}" type="presOf" srcId="{F4A80EF7-DF01-4F2C-8D6B-E5629082B60D}" destId="{20D19D59-F715-46A9-B697-89794AB4D784}" srcOrd="0" destOrd="0" presId="urn:microsoft.com/office/officeart/2005/8/layout/orgChart1"/>
    <dgm:cxn modelId="{B117568B-8AE9-4062-A4BD-5AAF1B64FE23}" type="presOf" srcId="{9584CE18-12DD-40A4-93E3-846AEA8C682E}" destId="{B7D9A7AA-1180-42B9-B11E-34911A8A34B4}" srcOrd="0" destOrd="0" presId="urn:microsoft.com/office/officeart/2005/8/layout/orgChart1"/>
    <dgm:cxn modelId="{1716EE8F-EC82-4E96-93DA-171A520816E8}" type="presOf" srcId="{6EEDA9C7-F318-47D1-8C4A-59FB27A3876D}" destId="{145A864F-DB32-4978-83C5-44537318CC06}" srcOrd="1" destOrd="0" presId="urn:microsoft.com/office/officeart/2005/8/layout/orgChart1"/>
    <dgm:cxn modelId="{D198B796-24C8-4073-A5B2-E2AD2C2CF10F}" type="presOf" srcId="{6EEDA9C7-F318-47D1-8C4A-59FB27A3876D}" destId="{ACF158FB-7A5B-4FB3-94CC-E44D1F239680}" srcOrd="0" destOrd="0" presId="urn:microsoft.com/office/officeart/2005/8/layout/orgChart1"/>
    <dgm:cxn modelId="{428FF09A-490A-485C-942D-09ABE4B44493}" type="presOf" srcId="{89A4439F-478A-4DAB-AF73-74BD9C9098BF}" destId="{18278E85-D11A-4DAD-B370-2C55D834D328}" srcOrd="0" destOrd="0" presId="urn:microsoft.com/office/officeart/2005/8/layout/orgChart1"/>
    <dgm:cxn modelId="{311511A0-9057-40B8-9B17-719ED9AA5B3B}" type="presOf" srcId="{3B27676D-193F-4677-9677-1A529E647F91}" destId="{24930D14-4BE3-4E32-AE7C-0B2F9DCC4607}" srcOrd="0" destOrd="0" presId="urn:microsoft.com/office/officeart/2005/8/layout/orgChart1"/>
    <dgm:cxn modelId="{7E8402AF-8FF4-4A5A-A4C7-EF86CE4F38D4}" type="presOf" srcId="{7991FBF8-876B-40D2-AD2E-A97FA75C2A41}" destId="{E9B32D78-E108-48A3-9207-6BE7DF551BDE}" srcOrd="0" destOrd="0" presId="urn:microsoft.com/office/officeart/2005/8/layout/orgChart1"/>
    <dgm:cxn modelId="{57EFBBB4-A43F-4B99-8B28-CDD4A1368F99}" type="presOf" srcId="{A3935A95-1343-49BA-A0FD-B417AF7EA788}" destId="{EA1A377F-F37D-4557-AA8C-FDCFB4279581}" srcOrd="0" destOrd="0" presId="urn:microsoft.com/office/officeart/2005/8/layout/orgChart1"/>
    <dgm:cxn modelId="{C12788BF-A89B-489D-81C3-70AB095C22A9}" type="presOf" srcId="{6105F90B-5A7A-4917-983A-5577F183AEB2}" destId="{09C76BF2-2359-49E5-BFD4-D33B50D88D1A}" srcOrd="0" destOrd="0" presId="urn:microsoft.com/office/officeart/2005/8/layout/orgChart1"/>
    <dgm:cxn modelId="{AEED3AC3-B8C6-4DAC-A1E9-CEE4D61D1CDE}" type="presOf" srcId="{5AA8F413-87A7-42F1-B0F0-09B2ADA93B04}" destId="{96EBD7F9-E49F-448C-8A63-3F0311BA5A30}" srcOrd="0" destOrd="0" presId="urn:microsoft.com/office/officeart/2005/8/layout/orgChart1"/>
    <dgm:cxn modelId="{D1DBABC3-8CC3-4ECE-8022-C056CC9F73EA}" type="presOf" srcId="{7991FBF8-876B-40D2-AD2E-A97FA75C2A41}" destId="{CE161741-BD01-4587-86B8-6F6FA06C261E}" srcOrd="1" destOrd="0" presId="urn:microsoft.com/office/officeart/2005/8/layout/orgChart1"/>
    <dgm:cxn modelId="{E65A14CB-DA22-4D43-9EA2-5F118B15E058}" type="presOf" srcId="{F119A22C-77F8-43C3-99B6-89A4D1B1F935}" destId="{241EEA17-EEA4-49FD-A528-C537E1C8D905}" srcOrd="0" destOrd="0" presId="urn:microsoft.com/office/officeart/2005/8/layout/orgChart1"/>
    <dgm:cxn modelId="{8B5476CD-D8D9-431D-844E-2EDBD77E4B05}" srcId="{6EEDA9C7-F318-47D1-8C4A-59FB27A3876D}" destId="{9584CE18-12DD-40A4-93E3-846AEA8C682E}" srcOrd="0" destOrd="0" parTransId="{62409E1C-3692-4A79-A698-50ED731D3D29}" sibTransId="{8797CFBF-D2C5-4D83-95C6-BD4EDA55F189}"/>
    <dgm:cxn modelId="{9CF2DCCF-98D3-4838-8D74-3C8AE6513773}" srcId="{3B27676D-193F-4677-9677-1A529E647F91}" destId="{003468EC-D120-4910-8B2D-A751D22C7A1F}" srcOrd="0" destOrd="0" parTransId="{11B39B07-D3EE-48DC-AC90-133379E9DBBB}" sibTransId="{8655DE9A-2104-4EB5-8E8E-8DE1118A3F57}"/>
    <dgm:cxn modelId="{E111B5E3-E1B7-4305-BB7A-D24D3A337B04}" type="presOf" srcId="{11B39B07-D3EE-48DC-AC90-133379E9DBBB}" destId="{4C38FCA4-DAC6-44C5-8F33-2F24DD87ECAC}" srcOrd="0" destOrd="0" presId="urn:microsoft.com/office/officeart/2005/8/layout/orgChart1"/>
    <dgm:cxn modelId="{1AB3CBF2-F79D-47E6-83B0-24F57176EBE0}" srcId="{F119A22C-77F8-43C3-99B6-89A4D1B1F935}" destId="{7991FBF8-876B-40D2-AD2E-A97FA75C2A41}" srcOrd="0" destOrd="0" parTransId="{F4A80EF7-DF01-4F2C-8D6B-E5629082B60D}" sibTransId="{EFB0339D-2704-4A91-9210-0C192B583D82}"/>
    <dgm:cxn modelId="{AA8FD5FF-E8F8-49CA-989A-4D2C610537E3}" srcId="{E25B07A8-2A9C-4BAF-A1D9-75BC57F4EFDD}" destId="{89A4439F-478A-4DAB-AF73-74BD9C9098BF}" srcOrd="0" destOrd="0" parTransId="{B78B11FC-FB42-4609-8B57-72D27E5ED5DE}" sibTransId="{A8C4353B-9F38-40D1-8D1B-DF5C7E8C3CEB}"/>
    <dgm:cxn modelId="{C63C7677-6BF1-40BA-A1D1-51366C7E5932}" type="presParOf" srcId="{96EBD7F9-E49F-448C-8A63-3F0311BA5A30}" destId="{33F78C0C-BFEF-477D-A782-275C00FFACF2}" srcOrd="0" destOrd="0" presId="urn:microsoft.com/office/officeart/2005/8/layout/orgChart1"/>
    <dgm:cxn modelId="{9AA070E2-3191-4AED-89A2-57D16309E26F}" type="presParOf" srcId="{33F78C0C-BFEF-477D-A782-275C00FFACF2}" destId="{49E8FAD1-5290-4194-AB29-B8CF57347FA6}" srcOrd="0" destOrd="0" presId="urn:microsoft.com/office/officeart/2005/8/layout/orgChart1"/>
    <dgm:cxn modelId="{A98C3131-E782-4726-9251-109599A9985D}" type="presParOf" srcId="{49E8FAD1-5290-4194-AB29-B8CF57347FA6}" destId="{ACF158FB-7A5B-4FB3-94CC-E44D1F239680}" srcOrd="0" destOrd="0" presId="urn:microsoft.com/office/officeart/2005/8/layout/orgChart1"/>
    <dgm:cxn modelId="{ED0A55D9-6953-4442-A2A8-6445E391996D}" type="presParOf" srcId="{49E8FAD1-5290-4194-AB29-B8CF57347FA6}" destId="{145A864F-DB32-4978-83C5-44537318CC06}" srcOrd="1" destOrd="0" presId="urn:microsoft.com/office/officeart/2005/8/layout/orgChart1"/>
    <dgm:cxn modelId="{A6369A78-D7DE-44DC-9BAF-3C03E2EC77C2}" type="presParOf" srcId="{33F78C0C-BFEF-477D-A782-275C00FFACF2}" destId="{497AC2B1-8480-4EA8-813A-E3F18146DE99}" srcOrd="1" destOrd="0" presId="urn:microsoft.com/office/officeart/2005/8/layout/orgChart1"/>
    <dgm:cxn modelId="{83F06C88-3337-4B49-A968-9731268B07E9}" type="presParOf" srcId="{497AC2B1-8480-4EA8-813A-E3F18146DE99}" destId="{FF9FA70D-A906-4D93-900C-ECA16472010D}" srcOrd="0" destOrd="0" presId="urn:microsoft.com/office/officeart/2005/8/layout/orgChart1"/>
    <dgm:cxn modelId="{73720346-360E-4497-889F-43C665E45690}" type="presParOf" srcId="{497AC2B1-8480-4EA8-813A-E3F18146DE99}" destId="{66C4EEC7-9C71-4452-A48F-1794EB574ECC}" srcOrd="1" destOrd="0" presId="urn:microsoft.com/office/officeart/2005/8/layout/orgChart1"/>
    <dgm:cxn modelId="{0AD8E22A-1DCB-4F8B-B896-3315F4FDA535}" type="presParOf" srcId="{66C4EEC7-9C71-4452-A48F-1794EB574ECC}" destId="{992F81EC-C91F-4902-BF36-B4F91B49E9DF}" srcOrd="0" destOrd="0" presId="urn:microsoft.com/office/officeart/2005/8/layout/orgChart1"/>
    <dgm:cxn modelId="{A1363387-7C91-4F08-A496-025325C2161D}" type="presParOf" srcId="{992F81EC-C91F-4902-BF36-B4F91B49E9DF}" destId="{241EEA17-EEA4-49FD-A528-C537E1C8D905}" srcOrd="0" destOrd="0" presId="urn:microsoft.com/office/officeart/2005/8/layout/orgChart1"/>
    <dgm:cxn modelId="{9DB73CE7-CBD9-4993-868D-C9EAEAA9DD74}" type="presParOf" srcId="{992F81EC-C91F-4902-BF36-B4F91B49E9DF}" destId="{89A5E20F-6845-4CF4-B258-33FD07209ADA}" srcOrd="1" destOrd="0" presId="urn:microsoft.com/office/officeart/2005/8/layout/orgChart1"/>
    <dgm:cxn modelId="{5CFAC82F-C02E-46E9-8011-39B2306AC953}" type="presParOf" srcId="{66C4EEC7-9C71-4452-A48F-1794EB574ECC}" destId="{FF25005C-E109-4748-B5EF-2C119AD90766}" srcOrd="1" destOrd="0" presId="urn:microsoft.com/office/officeart/2005/8/layout/orgChart1"/>
    <dgm:cxn modelId="{6E967E80-45E9-4E63-B201-F7113FB5CA85}" type="presParOf" srcId="{FF25005C-E109-4748-B5EF-2C119AD90766}" destId="{20D19D59-F715-46A9-B697-89794AB4D784}" srcOrd="0" destOrd="0" presId="urn:microsoft.com/office/officeart/2005/8/layout/orgChart1"/>
    <dgm:cxn modelId="{3D0E6A91-4BD0-49E1-9ECF-DFEE2F283D16}" type="presParOf" srcId="{FF25005C-E109-4748-B5EF-2C119AD90766}" destId="{BC43C828-AB02-41FF-BFD4-F259884EC05C}" srcOrd="1" destOrd="0" presId="urn:microsoft.com/office/officeart/2005/8/layout/orgChart1"/>
    <dgm:cxn modelId="{B59EB356-4324-49AE-B555-A929166FA75C}" type="presParOf" srcId="{BC43C828-AB02-41FF-BFD4-F259884EC05C}" destId="{3C45179E-86C7-4B44-B56B-278BE3C083EF}" srcOrd="0" destOrd="0" presId="urn:microsoft.com/office/officeart/2005/8/layout/orgChart1"/>
    <dgm:cxn modelId="{D0630C98-7C0C-4702-9842-7F820F4350CD}" type="presParOf" srcId="{3C45179E-86C7-4B44-B56B-278BE3C083EF}" destId="{E9B32D78-E108-48A3-9207-6BE7DF551BDE}" srcOrd="0" destOrd="0" presId="urn:microsoft.com/office/officeart/2005/8/layout/orgChart1"/>
    <dgm:cxn modelId="{0625F1B5-91A4-4382-845E-20A5ED8E77DB}" type="presParOf" srcId="{3C45179E-86C7-4B44-B56B-278BE3C083EF}" destId="{CE161741-BD01-4587-86B8-6F6FA06C261E}" srcOrd="1" destOrd="0" presId="urn:microsoft.com/office/officeart/2005/8/layout/orgChart1"/>
    <dgm:cxn modelId="{941671A4-CCB8-4FBA-B8EA-83E422631C67}" type="presParOf" srcId="{BC43C828-AB02-41FF-BFD4-F259884EC05C}" destId="{04F96B3A-D152-471B-831B-1DE3FF22DCE3}" srcOrd="1" destOrd="0" presId="urn:microsoft.com/office/officeart/2005/8/layout/orgChart1"/>
    <dgm:cxn modelId="{77BF28B0-3BDD-44BC-AC18-DCE1CBC55A1D}" type="presParOf" srcId="{BC43C828-AB02-41FF-BFD4-F259884EC05C}" destId="{44C5A866-5D0A-4ED8-8580-56770DBC0EBD}" srcOrd="2" destOrd="0" presId="urn:microsoft.com/office/officeart/2005/8/layout/orgChart1"/>
    <dgm:cxn modelId="{A6B2AF89-BCDA-4A49-A891-5AFB6FCCF3F3}" type="presParOf" srcId="{66C4EEC7-9C71-4452-A48F-1794EB574ECC}" destId="{EC322D9C-F66A-43B6-A1BF-D460A5CA4C77}" srcOrd="2" destOrd="0" presId="urn:microsoft.com/office/officeart/2005/8/layout/orgChart1"/>
    <dgm:cxn modelId="{7891FC9A-B894-4A18-AACC-E03AAF0BD1C0}" type="presParOf" srcId="{497AC2B1-8480-4EA8-813A-E3F18146DE99}" destId="{09C76BF2-2359-49E5-BFD4-D33B50D88D1A}" srcOrd="2" destOrd="0" presId="urn:microsoft.com/office/officeart/2005/8/layout/orgChart1"/>
    <dgm:cxn modelId="{74D10EF1-3718-46B8-8133-C571881F78D9}" type="presParOf" srcId="{497AC2B1-8480-4EA8-813A-E3F18146DE99}" destId="{3F085ADB-2BA8-4C99-B5AD-BDB8661A0A8B}" srcOrd="3" destOrd="0" presId="urn:microsoft.com/office/officeart/2005/8/layout/orgChart1"/>
    <dgm:cxn modelId="{AE267C01-950B-426A-80CB-84B4F06001B8}" type="presParOf" srcId="{3F085ADB-2BA8-4C99-B5AD-BDB8661A0A8B}" destId="{AEE962D9-A473-4CA9-AF5A-29CE5E2EA030}" srcOrd="0" destOrd="0" presId="urn:microsoft.com/office/officeart/2005/8/layout/orgChart1"/>
    <dgm:cxn modelId="{CBFC02FE-B3BE-429B-B38E-72BB524890A9}" type="presParOf" srcId="{AEE962D9-A473-4CA9-AF5A-29CE5E2EA030}" destId="{24930D14-4BE3-4E32-AE7C-0B2F9DCC4607}" srcOrd="0" destOrd="0" presId="urn:microsoft.com/office/officeart/2005/8/layout/orgChart1"/>
    <dgm:cxn modelId="{BB5ECCAE-0913-49EA-AD42-90A7723229A8}" type="presParOf" srcId="{AEE962D9-A473-4CA9-AF5A-29CE5E2EA030}" destId="{7AD967F8-AEB9-418E-A71E-8FB698DA501C}" srcOrd="1" destOrd="0" presId="urn:microsoft.com/office/officeart/2005/8/layout/orgChart1"/>
    <dgm:cxn modelId="{227DE1E8-6858-4EE9-968C-624E8CC8E899}" type="presParOf" srcId="{3F085ADB-2BA8-4C99-B5AD-BDB8661A0A8B}" destId="{FE9D6824-8B70-4C1F-8D56-CCF375C27425}" srcOrd="1" destOrd="0" presId="urn:microsoft.com/office/officeart/2005/8/layout/orgChart1"/>
    <dgm:cxn modelId="{D93EC131-99AE-4DFF-916D-22A77BAFA11F}" type="presParOf" srcId="{FE9D6824-8B70-4C1F-8D56-CCF375C27425}" destId="{4C38FCA4-DAC6-44C5-8F33-2F24DD87ECAC}" srcOrd="0" destOrd="0" presId="urn:microsoft.com/office/officeart/2005/8/layout/orgChart1"/>
    <dgm:cxn modelId="{F6ACC06A-17CC-4D30-8A28-FF0A52E07549}" type="presParOf" srcId="{FE9D6824-8B70-4C1F-8D56-CCF375C27425}" destId="{1E694F59-854A-4C3D-A6A9-5FC24223EDBB}" srcOrd="1" destOrd="0" presId="urn:microsoft.com/office/officeart/2005/8/layout/orgChart1"/>
    <dgm:cxn modelId="{7901B9FC-126A-4C04-ACEE-1C6C5B46A556}" type="presParOf" srcId="{1E694F59-854A-4C3D-A6A9-5FC24223EDBB}" destId="{85A81E0D-67F2-4318-B929-529386E42311}" srcOrd="0" destOrd="0" presId="urn:microsoft.com/office/officeart/2005/8/layout/orgChart1"/>
    <dgm:cxn modelId="{AA9AA554-2081-4951-A25E-8EB77701760B}" type="presParOf" srcId="{85A81E0D-67F2-4318-B929-529386E42311}" destId="{691EFCFD-056C-420E-8C42-A554DBC6AF3A}" srcOrd="0" destOrd="0" presId="urn:microsoft.com/office/officeart/2005/8/layout/orgChart1"/>
    <dgm:cxn modelId="{259FAB53-A045-43BB-959C-C48F23E57EF1}" type="presParOf" srcId="{85A81E0D-67F2-4318-B929-529386E42311}" destId="{4D0114F8-DD5E-41F5-B717-289466AC3291}" srcOrd="1" destOrd="0" presId="urn:microsoft.com/office/officeart/2005/8/layout/orgChart1"/>
    <dgm:cxn modelId="{428F70FF-62A0-45F5-8E02-036458C3DA8D}" type="presParOf" srcId="{1E694F59-854A-4C3D-A6A9-5FC24223EDBB}" destId="{BD9976B0-9691-40F4-8A60-3C378A251383}" srcOrd="1" destOrd="0" presId="urn:microsoft.com/office/officeart/2005/8/layout/orgChart1"/>
    <dgm:cxn modelId="{01EB4ABD-2BD9-43E0-96D0-1A3C7FBE8DEA}" type="presParOf" srcId="{1E694F59-854A-4C3D-A6A9-5FC24223EDBB}" destId="{CA51FE79-040E-496B-89CC-84FB7CEA4081}" srcOrd="2" destOrd="0" presId="urn:microsoft.com/office/officeart/2005/8/layout/orgChart1"/>
    <dgm:cxn modelId="{2524C30E-F56B-4341-95E0-9747D2B505E7}" type="presParOf" srcId="{3F085ADB-2BA8-4C99-B5AD-BDB8661A0A8B}" destId="{09D15E72-253E-4737-A2B5-515A0ECDFB46}" srcOrd="2" destOrd="0" presId="urn:microsoft.com/office/officeart/2005/8/layout/orgChart1"/>
    <dgm:cxn modelId="{3CC16C09-1730-47E2-A068-2311C64CDF71}" type="presParOf" srcId="{497AC2B1-8480-4EA8-813A-E3F18146DE99}" destId="{EA1A377F-F37D-4557-AA8C-FDCFB4279581}" srcOrd="4" destOrd="0" presId="urn:microsoft.com/office/officeart/2005/8/layout/orgChart1"/>
    <dgm:cxn modelId="{02CA20DC-7EB3-4C76-9C00-B36FFF1FBFB3}" type="presParOf" srcId="{497AC2B1-8480-4EA8-813A-E3F18146DE99}" destId="{E0662B8A-4823-461B-8157-3D081A96337E}" srcOrd="5" destOrd="0" presId="urn:microsoft.com/office/officeart/2005/8/layout/orgChart1"/>
    <dgm:cxn modelId="{9D037968-2FC4-45F0-832D-D9095A1B6CF0}" type="presParOf" srcId="{E0662B8A-4823-461B-8157-3D081A96337E}" destId="{919C55F6-656C-4470-ACE4-1537880C397F}" srcOrd="0" destOrd="0" presId="urn:microsoft.com/office/officeart/2005/8/layout/orgChart1"/>
    <dgm:cxn modelId="{C39DAFFF-816B-4F11-8DDA-8DB62F6DC2C6}" type="presParOf" srcId="{919C55F6-656C-4470-ACE4-1537880C397F}" destId="{7A9D442E-CBC4-4E19-BEA0-00405019D1FF}" srcOrd="0" destOrd="0" presId="urn:microsoft.com/office/officeart/2005/8/layout/orgChart1"/>
    <dgm:cxn modelId="{738B4493-E95E-4505-B09D-8B833ABC1D04}" type="presParOf" srcId="{919C55F6-656C-4470-ACE4-1537880C397F}" destId="{226470AD-1BC0-4000-9EA4-2950D2880246}" srcOrd="1" destOrd="0" presId="urn:microsoft.com/office/officeart/2005/8/layout/orgChart1"/>
    <dgm:cxn modelId="{22344530-136E-4811-9EB7-51E3A3C8F147}" type="presParOf" srcId="{E0662B8A-4823-461B-8157-3D081A96337E}" destId="{7277926F-0B22-4AFC-A42C-9C0A37FD2E9A}" srcOrd="1" destOrd="0" presId="urn:microsoft.com/office/officeart/2005/8/layout/orgChart1"/>
    <dgm:cxn modelId="{6B496123-FC6C-4ECF-94C0-D58DE74A4E7D}" type="presParOf" srcId="{7277926F-0B22-4AFC-A42C-9C0A37FD2E9A}" destId="{BE639C11-FDA1-4B19-8C03-A9CE23F4A4E4}" srcOrd="0" destOrd="0" presId="urn:microsoft.com/office/officeart/2005/8/layout/orgChart1"/>
    <dgm:cxn modelId="{A8160038-F3F6-42BB-B761-F0BA5ACEC04E}" type="presParOf" srcId="{7277926F-0B22-4AFC-A42C-9C0A37FD2E9A}" destId="{08667CED-E78C-4792-ADE9-8FB66BB964CB}" srcOrd="1" destOrd="0" presId="urn:microsoft.com/office/officeart/2005/8/layout/orgChart1"/>
    <dgm:cxn modelId="{F22D695B-8C82-44D5-BA67-06008B0192BA}" type="presParOf" srcId="{08667CED-E78C-4792-ADE9-8FB66BB964CB}" destId="{60B9AF3F-BCAB-4263-8316-21BAB88BCB8C}" srcOrd="0" destOrd="0" presId="urn:microsoft.com/office/officeart/2005/8/layout/orgChart1"/>
    <dgm:cxn modelId="{A6C066CF-A7BA-4E5A-B377-4AD121A2DF4B}" type="presParOf" srcId="{60B9AF3F-BCAB-4263-8316-21BAB88BCB8C}" destId="{18278E85-D11A-4DAD-B370-2C55D834D328}" srcOrd="0" destOrd="0" presId="urn:microsoft.com/office/officeart/2005/8/layout/orgChart1"/>
    <dgm:cxn modelId="{1D2D9C37-11B9-429B-B612-A5C9A9464CB2}" type="presParOf" srcId="{60B9AF3F-BCAB-4263-8316-21BAB88BCB8C}" destId="{3499E2F7-E701-4F29-82D5-6314711C0723}" srcOrd="1" destOrd="0" presId="urn:microsoft.com/office/officeart/2005/8/layout/orgChart1"/>
    <dgm:cxn modelId="{21DBD3DC-3EA1-4389-983C-5D0467E1C606}" type="presParOf" srcId="{08667CED-E78C-4792-ADE9-8FB66BB964CB}" destId="{7E1B7058-B59E-4A34-A5AD-9DBCD91EE226}" srcOrd="1" destOrd="0" presId="urn:microsoft.com/office/officeart/2005/8/layout/orgChart1"/>
    <dgm:cxn modelId="{CCE1F318-1A76-4EF6-A59A-6F4521F3FF70}" type="presParOf" srcId="{08667CED-E78C-4792-ADE9-8FB66BB964CB}" destId="{8D5E6196-B7C2-4E95-8213-2A3FB4E63FFF}" srcOrd="2" destOrd="0" presId="urn:microsoft.com/office/officeart/2005/8/layout/orgChart1"/>
    <dgm:cxn modelId="{9B1BDE42-4043-42D1-8A2E-AA623591FFFD}" type="presParOf" srcId="{E0662B8A-4823-461B-8157-3D081A96337E}" destId="{082FCC19-956A-4306-86B8-0EA17DDCBF78}" srcOrd="2" destOrd="0" presId="urn:microsoft.com/office/officeart/2005/8/layout/orgChart1"/>
    <dgm:cxn modelId="{AE616FD3-2561-45F6-95A1-B5A251FB06DA}" type="presParOf" srcId="{33F78C0C-BFEF-477D-A782-275C00FFACF2}" destId="{48DDD6FE-B36E-4C5E-AE59-5834BA33884A}" srcOrd="2" destOrd="0" presId="urn:microsoft.com/office/officeart/2005/8/layout/orgChart1"/>
    <dgm:cxn modelId="{D27A7B8A-EC01-4A40-A362-4CF380511E7D}" type="presParOf" srcId="{48DDD6FE-B36E-4C5E-AE59-5834BA33884A}" destId="{0A36EE9F-4EF3-434E-BD2A-7DF8C7ADEB4F}" srcOrd="0" destOrd="0" presId="urn:microsoft.com/office/officeart/2005/8/layout/orgChart1"/>
    <dgm:cxn modelId="{57127551-EAED-46CD-BDC6-9A1F7FACDC00}" type="presParOf" srcId="{48DDD6FE-B36E-4C5E-AE59-5834BA33884A}" destId="{2F0AE182-E828-4077-B943-0B02EF3332DB}" srcOrd="1" destOrd="0" presId="urn:microsoft.com/office/officeart/2005/8/layout/orgChart1"/>
    <dgm:cxn modelId="{C14A3487-B32F-4FF5-84A0-6747C7C2A47D}" type="presParOf" srcId="{2F0AE182-E828-4077-B943-0B02EF3332DB}" destId="{2FEEBB92-901A-4ACB-9D2B-D116640C2AC5}" srcOrd="0" destOrd="0" presId="urn:microsoft.com/office/officeart/2005/8/layout/orgChart1"/>
    <dgm:cxn modelId="{C25775CA-CA19-4090-8D50-D26E1A4C3F6C}" type="presParOf" srcId="{2FEEBB92-901A-4ACB-9D2B-D116640C2AC5}" destId="{B7D9A7AA-1180-42B9-B11E-34911A8A34B4}" srcOrd="0" destOrd="0" presId="urn:microsoft.com/office/officeart/2005/8/layout/orgChart1"/>
    <dgm:cxn modelId="{87D554FB-6507-486D-A610-E300F10BDEFE}" type="presParOf" srcId="{2FEEBB92-901A-4ACB-9D2B-D116640C2AC5}" destId="{EC620E1C-F68A-47A5-8414-93C6895E0D89}" srcOrd="1" destOrd="0" presId="urn:microsoft.com/office/officeart/2005/8/layout/orgChart1"/>
    <dgm:cxn modelId="{C29CCA35-ECE6-4433-A87A-06FC760A15DA}" type="presParOf" srcId="{2F0AE182-E828-4077-B943-0B02EF3332DB}" destId="{E9E92982-38EF-409E-BAFD-E194DCC96C97}" srcOrd="1" destOrd="0" presId="urn:microsoft.com/office/officeart/2005/8/layout/orgChart1"/>
    <dgm:cxn modelId="{6BBC39DE-7DC5-47D2-AD25-1631785F21B3}" type="presParOf" srcId="{2F0AE182-E828-4077-B943-0B02EF3332DB}" destId="{2122CB34-DD4E-4AD8-99FF-F7770CF2989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3" minVer="http://schemas.openxmlformats.org/drawingml/2006/diagram"/>
    </a:ext>
  </dgm:extLst>
</dgm:dataModel>
</file>

<file path=ppt/diagrams/drawing1.xml><?xml version="1.0" encoding="utf-8"?>
<dsp:drawing xmlns:dsp="http://schemas.microsoft.com/office/drawing/2008/diagram" xmlns:dgm="http://schemas.openxmlformats.org/drawingml/2006/diagram" xmlns:a="http://schemas.openxmlformats.org/drawingml/2006/main" xmlns:r="http://schemas.openxmlformats.org/officeDocument/2006/relationships">
  <dsp:spTree>
    <dsp:nvGrpSpPr>
      <dsp:cNvPr id="531206077" name=""/>
      <dsp:cNvGrpSpPr/>
    </dsp:nvGrpSpPr>
    <dsp:grpSpPr bwMode="auto">
      <a:xfrm>
        <a:off x="0" y="0"/>
        <a:ext cx="4824536" cy="3096344"/>
        <a:chOff x="0" y="0"/>
        <a:chExt cx="4824536" cy="3096344"/>
      </a:xfrm>
    </dsp:grpSpPr>
    <dsp:sp modelId="{0A36EE9F-4EF3-434E-BD2A-7DF8C7ADEB4F}">
      <dsp:nvSpPr>
        <dsp:cNvPr id="0" name=""/>
        <dsp:cNvSpPr/>
      </dsp:nvSpPr>
      <dsp:spPr bwMode="auto">
        <a:xfrm>
          <a:off x="2141697" y="589411"/>
          <a:ext cx="123521" cy="541140"/>
        </a:xfrm>
        <a:custGeom>
          <a:avLst/>
          <a:gdLst/>
          <a:ahLst/>
          <a:cxnLst/>
          <a:rect l="0" t="0" r="0" b="0"/>
          <a:pathLst>
            <a:path fill="norm" stroke="1" extrusionOk="0">
              <a:moveTo>
                <a:pt x="123521" y="0"/>
              </a:moveTo>
              <a:lnTo>
                <a:pt x="123521" y="541140"/>
              </a:lnTo>
              <a:lnTo>
                <a:pt x="0" y="54114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0">
          <a:srgbClr val="000000"/>
        </a:fillRef>
        <a:effectRef idx="0">
          <a:srgbClr val="000000"/>
        </a:effectRef>
        <a:fontRef idx="minor"/>
      </dsp:style>
    </dsp:sp>
    <dsp:sp modelId="{BE639C11-FDA1-4B19-8C03-A9CE23F4A4E4}">
      <dsp:nvSpPr>
        <dsp:cNvPr id="0" name=""/>
        <dsp:cNvSpPr/>
      </dsp:nvSpPr>
      <dsp:spPr bwMode="auto">
        <a:xfrm>
          <a:off x="3218097" y="2259889"/>
          <a:ext cx="176458" cy="541140"/>
        </a:xfrm>
        <a:custGeom>
          <a:avLst/>
          <a:gdLst/>
          <a:ahLst/>
          <a:cxnLst/>
          <a:rect l="0" t="0" r="0" b="0"/>
          <a:pathLst>
            <a:path fill="norm" stroke="1" extrusionOk="0">
              <a:moveTo>
                <a:pt x="0" y="0"/>
              </a:moveTo>
              <a:lnTo>
                <a:pt x="0" y="541140"/>
              </a:lnTo>
              <a:lnTo>
                <a:pt x="176458" y="54114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0">
          <a:srgbClr val="000000"/>
        </a:fillRef>
        <a:effectRef idx="0">
          <a:srgbClr val="000000"/>
        </a:effectRef>
        <a:fontRef idx="minor"/>
      </dsp:style>
    </dsp:sp>
    <dsp:sp modelId="{EA1A377F-F37D-4557-AA8C-FDCFB4279581}">
      <dsp:nvSpPr>
        <dsp:cNvPr id="0" name=""/>
        <dsp:cNvSpPr/>
      </dsp:nvSpPr>
      <dsp:spPr bwMode="auto">
        <a:xfrm>
          <a:off x="2265218" y="589411"/>
          <a:ext cx="1423435" cy="1082281"/>
        </a:xfrm>
        <a:custGeom>
          <a:avLst/>
          <a:gdLst/>
          <a:ahLst/>
          <a:cxnLst/>
          <a:rect l="0" t="0" r="0" b="0"/>
          <a:pathLst>
            <a:path fill="norm" stroke="1" extrusionOk="0">
              <a:moveTo>
                <a:pt x="0" y="0"/>
              </a:moveTo>
              <a:lnTo>
                <a:pt x="0" y="958760"/>
              </a:lnTo>
              <a:lnTo>
                <a:pt x="1423435" y="958760"/>
              </a:lnTo>
              <a:lnTo>
                <a:pt x="1423435" y="108228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0">
          <a:srgbClr val="000000"/>
        </a:fillRef>
        <a:effectRef idx="0">
          <a:srgbClr val="000000"/>
        </a:effectRef>
        <a:fontRef idx="minor"/>
      </dsp:style>
    </dsp:sp>
    <dsp:sp modelId="{4C38FCA4-DAC6-44C5-8F33-2F24DD87ECAC}">
      <dsp:nvSpPr>
        <dsp:cNvPr id="0" name=""/>
        <dsp:cNvSpPr/>
      </dsp:nvSpPr>
      <dsp:spPr bwMode="auto">
        <a:xfrm>
          <a:off x="1794661" y="2259889"/>
          <a:ext cx="176458" cy="541140"/>
        </a:xfrm>
        <a:custGeom>
          <a:avLst/>
          <a:gdLst/>
          <a:ahLst/>
          <a:cxnLst/>
          <a:rect l="0" t="0" r="0" b="0"/>
          <a:pathLst>
            <a:path fill="norm" stroke="1" extrusionOk="0">
              <a:moveTo>
                <a:pt x="0" y="0"/>
              </a:moveTo>
              <a:lnTo>
                <a:pt x="0" y="541140"/>
              </a:lnTo>
              <a:lnTo>
                <a:pt x="176458" y="54114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0">
          <a:srgbClr val="000000"/>
        </a:fillRef>
        <a:effectRef idx="0">
          <a:srgbClr val="000000"/>
        </a:effectRef>
        <a:fontRef idx="minor"/>
      </dsp:style>
    </dsp:sp>
    <dsp:sp modelId="{09C76BF2-2359-49E5-BFD4-D33B50D88D1A}">
      <dsp:nvSpPr>
        <dsp:cNvPr id="0" name=""/>
        <dsp:cNvSpPr/>
      </dsp:nvSpPr>
      <dsp:spPr bwMode="auto">
        <a:xfrm>
          <a:off x="2219498" y="589411"/>
          <a:ext cx="91440" cy="1082281"/>
        </a:xfrm>
        <a:custGeom>
          <a:avLst/>
          <a:gdLst/>
          <a:ahLst/>
          <a:cxnLst/>
          <a:rect l="0" t="0" r="0" b="0"/>
          <a:pathLst>
            <a:path fill="norm" stroke="1" extrusionOk="0">
              <a:moveTo>
                <a:pt x="45720" y="0"/>
              </a:moveTo>
              <a:lnTo>
                <a:pt x="45720" y="108228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0">
          <a:srgbClr val="000000"/>
        </a:fillRef>
        <a:effectRef idx="0">
          <a:srgbClr val="000000"/>
        </a:effectRef>
        <a:fontRef idx="minor"/>
      </dsp:style>
    </dsp:sp>
    <dsp:sp modelId="{20D19D59-F715-46A9-B697-89794AB4D784}">
      <dsp:nvSpPr>
        <dsp:cNvPr id="0" name=""/>
        <dsp:cNvSpPr/>
      </dsp:nvSpPr>
      <dsp:spPr bwMode="auto">
        <a:xfrm>
          <a:off x="371225" y="2259889"/>
          <a:ext cx="176458" cy="541140"/>
        </a:xfrm>
        <a:custGeom>
          <a:avLst/>
          <a:gdLst/>
          <a:ahLst/>
          <a:cxnLst/>
          <a:rect l="0" t="0" r="0" b="0"/>
          <a:pathLst>
            <a:path fill="norm" stroke="1" extrusionOk="0">
              <a:moveTo>
                <a:pt x="0" y="0"/>
              </a:moveTo>
              <a:lnTo>
                <a:pt x="0" y="541140"/>
              </a:lnTo>
              <a:lnTo>
                <a:pt x="176458" y="54114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0">
          <a:srgbClr val="000000"/>
        </a:fillRef>
        <a:effectRef idx="0">
          <a:srgbClr val="000000"/>
        </a:effectRef>
        <a:fontRef idx="minor"/>
      </dsp:style>
    </dsp:sp>
    <dsp:sp modelId="{FF9FA70D-A906-4D93-900C-ECA16472010D}">
      <dsp:nvSpPr>
        <dsp:cNvPr id="0" name=""/>
        <dsp:cNvSpPr/>
      </dsp:nvSpPr>
      <dsp:spPr bwMode="auto">
        <a:xfrm>
          <a:off x="841783" y="589411"/>
          <a:ext cx="1423435" cy="1082281"/>
        </a:xfrm>
        <a:custGeom>
          <a:avLst/>
          <a:gdLst/>
          <a:ahLst/>
          <a:cxnLst/>
          <a:rect l="0" t="0" r="0" b="0"/>
          <a:pathLst>
            <a:path fill="norm" stroke="1" extrusionOk="0">
              <a:moveTo>
                <a:pt x="1423435" y="0"/>
              </a:moveTo>
              <a:lnTo>
                <a:pt x="1423435" y="958760"/>
              </a:lnTo>
              <a:lnTo>
                <a:pt x="0" y="958760"/>
              </a:lnTo>
              <a:lnTo>
                <a:pt x="0" y="108228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0">
          <a:srgbClr val="000000"/>
        </a:fillRef>
        <a:effectRef idx="0">
          <a:srgbClr val="000000"/>
        </a:effectRef>
        <a:fontRef idx="minor"/>
      </dsp:style>
    </dsp:sp>
    <dsp:sp modelId="{ACF158FB-7A5B-4FB3-94CC-E44D1F239680}">
      <dsp:nvSpPr>
        <dsp:cNvPr id="0" name=""/>
        <dsp:cNvSpPr/>
      </dsp:nvSpPr>
      <dsp:spPr bwMode="auto">
        <a:xfrm>
          <a:off x="1677021" y="1215"/>
          <a:ext cx="1176392" cy="5881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en-CA" sz="1100"/>
            <a:t>Owner </a:t>
          </a:r>
          <a:endParaRPr lang="ru-RU" sz="1100"/>
        </a:p>
      </dsp:txBody>
      <dsp:txXfrm>
        <a:off x="1677021" y="1215"/>
        <a:ext cx="1176392" cy="588196"/>
      </dsp:txXfrm>
    </dsp:sp>
    <dsp:sp modelId="{241EEA17-EEA4-49FD-A528-C537E1C8D905}">
      <dsp:nvSpPr>
        <dsp:cNvPr id="0" name=""/>
        <dsp:cNvSpPr/>
      </dsp:nvSpPr>
      <dsp:spPr bwMode="auto">
        <a:xfrm>
          <a:off x="253587" y="1671693"/>
          <a:ext cx="1176392" cy="5881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en-CA" sz="1100"/>
            <a:t>Sales Director (13 years)  </a:t>
          </a:r>
          <a:endParaRPr/>
        </a:p>
      </dsp:txBody>
      <dsp:txXfrm>
        <a:off x="253587" y="1671693"/>
        <a:ext cx="1176392" cy="588196"/>
      </dsp:txXfrm>
    </dsp:sp>
    <dsp:sp modelId="{E9B32D78-E108-48A3-9207-6BE7DF551BDE}">
      <dsp:nvSpPr>
        <dsp:cNvPr id="0" name=""/>
        <dsp:cNvSpPr/>
      </dsp:nvSpPr>
      <dsp:spPr bwMode="auto">
        <a:xfrm>
          <a:off x="547685" y="2506932"/>
          <a:ext cx="1176392" cy="5881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en-CA" sz="1100"/>
            <a:t>Managers (7-10 years)  </a:t>
          </a:r>
          <a:endParaRPr lang="ru-RU" sz="1100"/>
        </a:p>
      </dsp:txBody>
      <dsp:txXfrm>
        <a:off x="547685" y="2506932"/>
        <a:ext cx="1176392" cy="588196"/>
      </dsp:txXfrm>
    </dsp:sp>
    <dsp:sp modelId="{24930D14-4BE3-4E32-AE7C-0B2F9DCC4607}">
      <dsp:nvSpPr>
        <dsp:cNvPr id="0" name=""/>
        <dsp:cNvSpPr/>
      </dsp:nvSpPr>
      <dsp:spPr bwMode="auto">
        <a:xfrm>
          <a:off x="1677021" y="1671693"/>
          <a:ext cx="1176392" cy="5881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en-CA" sz="1100"/>
            <a:t>After-sales Director  (More than 30 years of experience) </a:t>
          </a:r>
          <a:endParaRPr lang="ru-RU" sz="1100"/>
        </a:p>
      </dsp:txBody>
      <dsp:txXfrm>
        <a:off x="1677021" y="1671693"/>
        <a:ext cx="1176392" cy="588196"/>
      </dsp:txXfrm>
    </dsp:sp>
    <dsp:sp modelId="{691EFCFD-056C-420E-8C42-A554DBC6AF3A}">
      <dsp:nvSpPr>
        <dsp:cNvPr id="0" name=""/>
        <dsp:cNvSpPr/>
      </dsp:nvSpPr>
      <dsp:spPr bwMode="auto">
        <a:xfrm>
          <a:off x="1971120" y="2506932"/>
          <a:ext cx="1176392" cy="5881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en-CA" sz="1100"/>
            <a:t>Managers (7-8 years)  </a:t>
          </a:r>
          <a:endParaRPr lang="ru-RU" sz="1100"/>
        </a:p>
      </dsp:txBody>
      <dsp:txXfrm>
        <a:off x="1971120" y="2506932"/>
        <a:ext cx="1176392" cy="588196"/>
      </dsp:txXfrm>
    </dsp:sp>
    <dsp:sp modelId="{7A9D442E-CBC4-4E19-BEA0-00405019D1FF}">
      <dsp:nvSpPr>
        <dsp:cNvPr id="0" name=""/>
        <dsp:cNvSpPr/>
      </dsp:nvSpPr>
      <dsp:spPr bwMode="auto">
        <a:xfrm>
          <a:off x="3100456" y="1671693"/>
          <a:ext cx="1176392" cy="5881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en-CA" sz="1100"/>
            <a:t>Marketing Director (14 years)  </a:t>
          </a:r>
          <a:endParaRPr lang="ru-RU" sz="1100"/>
        </a:p>
      </dsp:txBody>
      <dsp:txXfrm>
        <a:off x="3100456" y="1671693"/>
        <a:ext cx="1176392" cy="588196"/>
      </dsp:txXfrm>
    </dsp:sp>
    <dsp:sp modelId="{18278E85-D11A-4DAD-B370-2C55D834D328}">
      <dsp:nvSpPr>
        <dsp:cNvPr id="0" name=""/>
        <dsp:cNvSpPr/>
      </dsp:nvSpPr>
      <dsp:spPr bwMode="auto">
        <a:xfrm>
          <a:off x="3394556" y="2506932"/>
          <a:ext cx="1176392" cy="5881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en-CA" sz="1100"/>
            <a:t>Managers (7 years)  </a:t>
          </a:r>
          <a:endParaRPr lang="ru-RU" sz="1100"/>
        </a:p>
      </dsp:txBody>
      <dsp:txXfrm>
        <a:off x="3394556" y="2506932"/>
        <a:ext cx="1176392" cy="588196"/>
      </dsp:txXfrm>
    </dsp:sp>
    <dsp:sp modelId="{B7D9A7AA-1180-42B9-B11E-34911A8A34B4}">
      <dsp:nvSpPr>
        <dsp:cNvPr id="0" name=""/>
        <dsp:cNvSpPr/>
      </dsp:nvSpPr>
      <dsp:spPr bwMode="auto">
        <a:xfrm>
          <a:off x="965304" y="836454"/>
          <a:ext cx="1176392" cy="5881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en-CA" sz="1100"/>
            <a:t>General Manager (More than 20 years of experience)  </a:t>
          </a:r>
          <a:endParaRPr lang="ru-RU" sz="1100"/>
        </a:p>
      </dsp:txBody>
      <dsp:txXfrm>
        <a:off x="965304" y="836454"/>
        <a:ext cx="1176392" cy="5881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xmlns:r="http://schemas.openxmlformats.org/officeDocument/2006/relationships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chPref val="1"/>
      <dgm:dir val="norm"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r:blip="">
      <dgm:adjLst/>
    </dgm:shape>
    <dgm:presOf/>
    <dgm:constrLst>
      <dgm:constr type="w" for="des" forName="rootComposite1" refType="w" fact="10.000000"/>
      <dgm:constr type="h" for="des" forName="rootComposite1" refType="w" refFor="des" refForName="rootComposite1" fact="0.500000"/>
      <dgm:constr type="w" for="des" forName="rootComposite" refType="w" fact="10.000000"/>
      <dgm:constr type="h" for="des" forName="rootComposite" refType="w" refFor="des" refForName="rootComposite1" fact="0.500000"/>
      <dgm:constr type="w" for="des" forName="rootComposite3" refType="w" fact="10.000000"/>
      <dgm:constr type="h" for="des" forName="rootComposite3" refType="w" refFor="des" refForName="rootComposite1" fact="0.500000"/>
      <dgm:constr type="primFontSz" for="des" ptType="node" op="equ"/>
      <dgm:constr type="sp" for="des" op="equ"/>
      <dgm:constr type="sp" for="des" forName="hierRoot1" refType="w" refFor="des" refForName="rootComposite1" fact="0.210000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0000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0000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000000000000002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000000000000002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000000000000002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00000"/>
              </dgm:constrLst>
            </dgm:else>
          </dgm:choose>
          <dgm:shape r:blip="">
            <dgm:adjLst/>
          </dgm:shape>
          <dgm:presOf/>
          <dgm:ruleLst/>
          <dgm:layoutNode name="rootComposite1">
            <dgm:alg type="composite"/>
            <dgm:shape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00000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00000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00000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00000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0000"/>
                <dgm:constr type="rMarg" refType="primFontSz" fact="0.050000"/>
                <dgm:constr type="tMarg" refType="primFontSz" fact="0.050000"/>
                <dgm:constr type="bMarg" refType="primFontSz" fact="0.050000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r:blip="">
                          <dgm:adjLst/>
                        </dgm:shape>
                        <dgm:presOf/>
                        <dgm:constrLst>
                          <dgm:constr type="alignOff" val="0.65000000000000002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r:blip="">
                          <dgm:adjLst/>
                        </dgm:shape>
                        <dgm:presOf/>
                        <dgm:constrLst>
                          <dgm:constr type="alignOff" val="0.65000000000000002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00000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r:blip="">
                              <dgm:adjLst/>
                            </dgm:shape>
                            <dgm:presOf/>
                            <dgm:constrLst>
                              <dgm:constr type="alignOff" val="0.65000000000000002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00000"/>
                        </dgm:constrLst>
                      </dgm:else>
                    </dgm:choose>
                  </dgm:if>
                  <dgm:else name="Name77">
                    <dgm:alg type="hierRoot"/>
                    <dgm:shape r:blip="">
                      <dgm:adjLst/>
                    </dgm:shape>
                    <dgm:presOf/>
                    <dgm:constrLst>
                      <dgm:constr type="alignOff" val="0.65000000000000002"/>
                    </dgm:constrLst>
                  </dgm:else>
                </dgm:choose>
                <dgm:ruleLst/>
                <dgm:layoutNode name="rootComposite">
                  <dgm:alg type="composite"/>
                  <dgm:shape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00000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00000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00000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00000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0000"/>
                      <dgm:constr type="rMarg" refType="primFontSz" fact="0.050000"/>
                      <dgm:constr type="tMarg" refType="primFontSz" fact="0.050000"/>
                      <dgm:constr type="bMarg" refType="primFontSz" fact="0.050000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r:blip="">
                      <dgm:adjLst/>
                    </dgm:shape>
                    <dgm:presOf/>
                    <dgm:constrLst>
                      <dgm:constr type="alignOff" val="0.65000000000000002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r:blip="">
                      <dgm:adjLst/>
                    </dgm:shape>
                    <dgm:presOf/>
                    <dgm:constrLst>
                      <dgm:constr type="alignOff" val="0.65000000000000002"/>
                    </dgm:constrLst>
                  </dgm:if>
                  <dgm:if name="Name115" func="var" arg="hierBranch" op="equ" val="hang">
                    <dgm:alg type="hierRoot"/>
                    <dgm:shape r:blip="">
                      <dgm:adjLst/>
                    </dgm:shape>
                    <dgm:presOf/>
                    <dgm:constrLst>
                      <dgm:constr type="alignOff" val="0.65000000000000002"/>
                    </dgm:constrLst>
                  </dgm:if>
                  <dgm:if name="Name116" func="var" arg="hierBranch" op="equ" val="std">
                    <dgm:alg type="hierRoot"/>
                    <dgm:shape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00000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r:blip="">
                          <dgm:adjLst/>
                        </dgm:shape>
                        <dgm:presOf/>
                        <dgm:constrLst>
                          <dgm:constr type="alignOff" val="0.65000000000000002"/>
                        </dgm:constrLst>
                      </dgm:if>
                      <dgm:else name="Name120">
                        <dgm:alg type="hierRoot"/>
                        <dgm:shape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00000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00000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00000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00000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00000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0000"/>
                      <dgm:constr type="rMarg" refType="primFontSz" fact="0.050000"/>
                      <dgm:constr type="tMarg" refType="primFontSz" fact="0.050000"/>
                      <dgm:constr type="bMarg" refType="primFontSz" fact="0.050000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callout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sst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con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B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dk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revTx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</dgm:styleDef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AE8563A-9402-447D-B5EE-F81DA5B3C9C0}" type="datetimeFigureOut">
              <a:rPr lang="zh-CN"/>
              <a:t>2024/12/11</a:t>
            </a:fld>
            <a:endParaRPr lang="zh-CN"/>
          </a:p>
        </p:txBody>
      </p:sp>
      <p:sp>
        <p:nvSpPr>
          <p:cNvPr id="4" name="幻灯片图像占位符 3"/>
          <p:cNvSpPr>
            <a:spLocks noChangeAspect="1" noGrp="1" noRo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zh-CN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zh-CN"/>
              <a:t>单击此处编辑母版文本样式</a:t>
            </a:r>
            <a:endParaRPr/>
          </a:p>
          <a:p>
            <a:pPr lvl="1">
              <a:defRPr/>
            </a:pPr>
            <a:r>
              <a:rPr lang="zh-CN"/>
              <a:t>第二级</a:t>
            </a:r>
            <a:endParaRPr/>
          </a:p>
          <a:p>
            <a:pPr lvl="2">
              <a:defRPr/>
            </a:pPr>
            <a:r>
              <a:rPr lang="zh-CN"/>
              <a:t>第三级</a:t>
            </a:r>
            <a:endParaRPr/>
          </a:p>
          <a:p>
            <a:pPr lvl="3">
              <a:defRPr/>
            </a:pPr>
            <a:r>
              <a:rPr lang="zh-CN"/>
              <a:t>第四级</a:t>
            </a:r>
            <a:endParaRPr/>
          </a:p>
          <a:p>
            <a:pPr lvl="4">
              <a:defRPr/>
            </a:pPr>
            <a:r>
              <a:rPr lang="zh-CN"/>
              <a:t>第五级</a:t>
            </a:r>
            <a:endParaRPr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B649114-07E8-4684-BC16-A1C649BF7D2A}" type="slidenum">
              <a:rPr lang="zh-CN"/>
              <a:t>‹#›</a:t>
            </a:fld>
            <a:endParaRPr 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 ?>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 ?>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 ?>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 ?>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 ?>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 ?>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 ?>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 ?>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 ?>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 ?>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D00AFC2F-3D5F-D1DF-64F3-7319373D8305}" type="slidenum">
              <a:rPr/>
              <a:t/>
            </a:fld>
            <a:endParaRPr/>
          </a:p>
        </p:txBody>
      </p:sp>
    </p:spTree>
  </p:cSld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AD96FA33-3CD6-CDA0-C132-3C22A767482A}" type="slidenum">
              <a:rPr/>
              <a:t/>
            </a:fld>
            <a:endParaRPr/>
          </a:p>
        </p:txBody>
      </p:sp>
    </p:spTree>
  </p:cSld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3E7CFAF-87C5-A609-CDDB-558D4DED080C}" type="slidenum">
              <a:rPr/>
              <a:t/>
            </a:fld>
            <a:endParaRPr/>
          </a:p>
        </p:txBody>
      </p:sp>
    </p:spTree>
  </p:cSld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C52B6ACF-5327-1EA4-6520-3AB0F44D1BF9}" type="slidenum">
              <a:rPr/>
              <a:t/>
            </a:fld>
            <a:endParaRPr/>
          </a:p>
        </p:txBody>
      </p:sp>
    </p:spTree>
  </p:cSld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76010BE-5E1A-40FD-E978-6EBCBC41ED0F}" type="slidenum">
              <a:rPr/>
              <a:t/>
            </a:fld>
            <a:endParaRPr/>
          </a:p>
        </p:txBody>
      </p:sp>
    </p:spTree>
  </p:cSld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29BB29B-0BF2-BFDF-B285-3600588DA22F}" type="slidenum">
              <a:rPr/>
              <a:t/>
            </a:fld>
            <a:endParaRPr/>
          </a:p>
        </p:txBody>
      </p:sp>
    </p:spTree>
  </p:cSld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4FEAD0B6-63C0-8612-EEE0-FFAB4A41E29B}" type="slidenum">
              <a:rPr/>
              <a:t/>
            </a:fld>
            <a:endParaRPr/>
          </a:p>
        </p:txBody>
      </p:sp>
    </p:spTree>
  </p:cSld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1BCA027-74B8-85CA-1729-10F03F375193}" type="slidenum">
              <a:rPr/>
              <a:t/>
            </a:fld>
            <a:endParaRPr/>
          </a:p>
        </p:txBody>
      </p:sp>
    </p:spTree>
  </p:cSld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AA7FC27-4857-E580-2C4E-7162CDF2B9EE}" type="slidenum">
              <a:rPr/>
              <a:t/>
            </a:fld>
            <a:endParaRPr/>
          </a:p>
        </p:txBody>
      </p:sp>
    </p:spTree>
  </p:cSld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27FCA50-B35D-9A0F-EA66-B7F3808E206A}" type="slidenum">
              <a:rPr/>
              <a:t/>
            </a:fld>
            <a:endParaRPr/>
          </a:p>
        </p:txBody>
      </p:sp>
    </p:spTree>
  </p:cSld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5A89EC9A-F9AB-C94E-FC88-E1CBFA1FCA53}" type="slidenum">
              <a:rPr/>
              <a:t/>
            </a:fld>
            <a:endParaRPr/>
          </a:p>
        </p:txBody>
      </p:sp>
    </p:spTree>
  </p:cSld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54903D18-2B31-82BB-610B-00EF86C27996}" type="slidenum">
              <a:rPr/>
              <a:t/>
            </a:fld>
            <a:endParaRPr/>
          </a:p>
        </p:txBody>
      </p:sp>
    </p:spTree>
  </p:cSld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itle" userDrawn="1">
  <p:cSld name="标题幻灯片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 bwMode="auto"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zh-CN"/>
              <a:t>单击此处编辑母版标题样式</a:t>
            </a:r>
            <a:endParaRPr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 bwMode="auto">
          <a:xfrm>
            <a:off x="1371600" y="3886200"/>
            <a:ext cx="64008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zh-CN"/>
              <a:t>单击此处编辑母版副标题样式</a:t>
            </a:r>
            <a:endParaRPr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625CF26-2E5C-47BA-8EF4-FAE40B725F5B}" type="datetime1">
              <a:rPr lang="zh-CN"/>
              <a:t>2024/12/11</a:t>
            </a:fld>
            <a:endParaRPr lang="zh-CN"/>
          </a:p>
        </p:txBody>
      </p:sp>
      <p:sp>
        <p:nvSpPr>
          <p:cNvPr id="5" name="灯片编号占位符 1"/>
          <p:cNvSpPr>
            <a:spLocks noGrp="1"/>
          </p:cNvSpPr>
          <p:nvPr>
            <p:ph type="sldNum" sz="quarter" idx="4"/>
          </p:nvPr>
        </p:nvSpPr>
        <p:spPr bwMode="auto"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996E8D8-2464-4C54-9F5A-217E2BC2A473}" type="slidenum">
              <a:rPr lang="zh-CN"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vertTx" userDrawn="1">
  <p:cSld name="标题和竖排文字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zh-CN"/>
              <a:t>单击此处编辑母版标题样式</a:t>
            </a:r>
            <a:endParaRPr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zh-CN"/>
              <a:t>单击此处编辑母版文本样式</a:t>
            </a:r>
            <a:endParaRPr/>
          </a:p>
          <a:p>
            <a:pPr lvl="1">
              <a:defRPr/>
            </a:pPr>
            <a:r>
              <a:rPr lang="zh-CN"/>
              <a:t>第二级</a:t>
            </a:r>
            <a:endParaRPr/>
          </a:p>
          <a:p>
            <a:pPr lvl="2">
              <a:defRPr/>
            </a:pPr>
            <a:r>
              <a:rPr lang="zh-CN"/>
              <a:t>第三级</a:t>
            </a:r>
            <a:endParaRPr/>
          </a:p>
          <a:p>
            <a:pPr lvl="3">
              <a:defRPr/>
            </a:pPr>
            <a:r>
              <a:rPr lang="zh-CN"/>
              <a:t>第四级</a:t>
            </a:r>
            <a:endParaRPr/>
          </a:p>
          <a:p>
            <a:pPr lvl="4">
              <a:defRPr/>
            </a:pPr>
            <a:r>
              <a:rPr lang="zh-CN"/>
              <a:t>第五级</a:t>
            </a:r>
            <a:endParaRPr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12D0DAC-EC53-4CC7-8BEC-A387640D39D9}" type="datetime1">
              <a:rPr lang="zh-CN"/>
              <a:t>2024/12/11</a:t>
            </a:fld>
            <a:endParaRPr lang="zh-CN"/>
          </a:p>
        </p:txBody>
      </p:sp>
      <p:sp>
        <p:nvSpPr>
          <p:cNvPr id="5" name="灯片编号占位符 1"/>
          <p:cNvSpPr>
            <a:spLocks noGrp="1"/>
          </p:cNvSpPr>
          <p:nvPr>
            <p:ph type="sldNum" sz="quarter" idx="4"/>
          </p:nvPr>
        </p:nvSpPr>
        <p:spPr bwMode="auto"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996E8D8-2464-4C54-9F5A-217E2BC2A473}" type="slidenum">
              <a:rPr lang="zh-CN"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vertTitleAndTx" userDrawn="1">
  <p:cSld name="垂直排列标题与文本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 bwMode="auto"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pPr>
              <a:defRPr/>
            </a:pPr>
            <a:r>
              <a:rPr lang="zh-CN"/>
              <a:t>单击此处编辑母版标题样式</a:t>
            </a:r>
            <a:endParaRPr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 bwMode="auto">
          <a:xfrm>
            <a:off x="457200" y="274638"/>
            <a:ext cx="6019800" cy="5851525"/>
          </a:xfrm>
        </p:spPr>
        <p:txBody>
          <a:bodyPr vert="eaVert"/>
          <a:lstStyle/>
          <a:p>
            <a:pPr lvl="0">
              <a:defRPr/>
            </a:pPr>
            <a:r>
              <a:rPr lang="zh-CN"/>
              <a:t>单击此处编辑母版文本样式</a:t>
            </a:r>
            <a:endParaRPr/>
          </a:p>
          <a:p>
            <a:pPr lvl="1">
              <a:defRPr/>
            </a:pPr>
            <a:r>
              <a:rPr lang="zh-CN"/>
              <a:t>第二级</a:t>
            </a:r>
            <a:endParaRPr/>
          </a:p>
          <a:p>
            <a:pPr lvl="2">
              <a:defRPr/>
            </a:pPr>
            <a:r>
              <a:rPr lang="zh-CN"/>
              <a:t>第三级</a:t>
            </a:r>
            <a:endParaRPr/>
          </a:p>
          <a:p>
            <a:pPr lvl="3">
              <a:defRPr/>
            </a:pPr>
            <a:r>
              <a:rPr lang="zh-CN"/>
              <a:t>第四级</a:t>
            </a:r>
            <a:endParaRPr/>
          </a:p>
          <a:p>
            <a:pPr lvl="4">
              <a:defRPr/>
            </a:pPr>
            <a:r>
              <a:rPr lang="zh-CN"/>
              <a:t>第五级</a:t>
            </a:r>
            <a:endParaRPr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0CD49FB-64D8-48AB-8973-58394EBF3287}" type="datetime1">
              <a:rPr lang="zh-CN"/>
              <a:t>2024/12/11</a:t>
            </a:fld>
            <a:endParaRPr lang="zh-CN"/>
          </a:p>
        </p:txBody>
      </p:sp>
      <p:sp>
        <p:nvSpPr>
          <p:cNvPr id="5" name="灯片编号占位符 1"/>
          <p:cNvSpPr>
            <a:spLocks noGrp="1"/>
          </p:cNvSpPr>
          <p:nvPr>
            <p:ph type="sldNum" sz="quarter" idx="4"/>
          </p:nvPr>
        </p:nvSpPr>
        <p:spPr bwMode="auto"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996E8D8-2464-4C54-9F5A-217E2BC2A473}" type="slidenum">
              <a:rPr lang="zh-CN"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obj" userDrawn="1">
  <p:cSld name="2_标题和内容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28652" y="365128"/>
            <a:ext cx="7886700" cy="132556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zh-CN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zh-CN"/>
              <a:t>编辑母版文本样式</a:t>
            </a:r>
            <a:endParaRPr/>
          </a:p>
          <a:p>
            <a:pPr lvl="1">
              <a:defRPr/>
            </a:pPr>
            <a:r>
              <a:rPr lang="zh-CN"/>
              <a:t>第二级</a:t>
            </a:r>
            <a:endParaRPr/>
          </a:p>
          <a:p>
            <a:pPr lvl="2">
              <a:defRPr/>
            </a:pPr>
            <a:r>
              <a:rPr lang="zh-CN"/>
              <a:t>第三级</a:t>
            </a:r>
            <a:endParaRPr/>
          </a:p>
          <a:p>
            <a:pPr lvl="3">
              <a:defRPr/>
            </a:pPr>
            <a:r>
              <a:rPr lang="zh-CN"/>
              <a:t>第四级</a:t>
            </a:r>
            <a:endParaRPr/>
          </a:p>
          <a:p>
            <a:pPr lvl="4">
              <a:defRPr/>
            </a:pPr>
            <a:r>
              <a:rPr lang="zh-CN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EEE5771-4342-45AA-BA50-02B4ADCC6FAF}" type="datetime1">
              <a:rPr lang="zh-CN"/>
              <a:t>2024/12/11</a:t>
            </a:fld>
            <a:endParaRPr lang="zh-CN"/>
          </a:p>
        </p:txBody>
      </p:sp>
      <p:sp>
        <p:nvSpPr>
          <p:cNvPr id="5" name="灯片编号占位符 1"/>
          <p:cNvSpPr>
            <a:spLocks noGrp="1"/>
          </p:cNvSpPr>
          <p:nvPr>
            <p:ph type="sldNum" sz="quarter" idx="4"/>
          </p:nvPr>
        </p:nvSpPr>
        <p:spPr bwMode="auto"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996E8D8-2464-4C54-9F5A-217E2BC2A473}" type="slidenum">
              <a:rPr lang="zh-CN"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userDrawn="1">
  <p:cSld name="6_标题和内容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48712" name="日期占位符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27B7669-7D35-40A3-A7F7-7BD2EB599AB7}" type="datetime1">
              <a:rPr lang="zh-CN"/>
              <a:t>2024/12/11</a:t>
            </a:fld>
            <a:endParaRPr lang="zh-CN"/>
          </a:p>
        </p:txBody>
      </p:sp>
      <p:sp>
        <p:nvSpPr>
          <p:cNvPr id="3" name="灯片编号占位符 1"/>
          <p:cNvSpPr>
            <a:spLocks noGrp="1"/>
          </p:cNvSpPr>
          <p:nvPr>
            <p:ph type="sldNum" sz="quarter" idx="4"/>
          </p:nvPr>
        </p:nvSpPr>
        <p:spPr bwMode="auto"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996E8D8-2464-4C54-9F5A-217E2BC2A473}" type="slidenum">
              <a:rPr lang="zh-CN"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itle" userDrawn="1">
  <p:cSld name="标题幻灯片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550"/>
            </a:lvl1pPr>
          </a:lstStyle>
          <a:p>
            <a:pPr>
              <a:defRPr/>
            </a:pPr>
            <a:r>
              <a:rPr lang="zh-CN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143000" y="3602038"/>
            <a:ext cx="6858000" cy="1655763"/>
          </a:xfrm>
        </p:spPr>
        <p:txBody>
          <a:bodyPr/>
          <a:lstStyle>
            <a:lvl1pPr marL="0" indent="0" algn="ctr">
              <a:buNone/>
              <a:defRPr sz="2200"/>
            </a:lvl1pPr>
            <a:lvl2pPr marL="422275" indent="0" algn="ctr">
              <a:buNone/>
              <a:defRPr sz="1850"/>
            </a:lvl2pPr>
            <a:lvl3pPr marL="843915" indent="0" algn="ctr">
              <a:buNone/>
              <a:defRPr sz="1650"/>
            </a:lvl3pPr>
            <a:lvl4pPr marL="1266190" indent="0" algn="ctr">
              <a:buNone/>
              <a:defRPr sz="1500"/>
            </a:lvl4pPr>
            <a:lvl5pPr marL="1687830" indent="0" algn="ctr">
              <a:buNone/>
              <a:defRPr sz="1500"/>
            </a:lvl5pPr>
            <a:lvl6pPr marL="2110105" indent="0" algn="ctr">
              <a:buNone/>
              <a:defRPr sz="1500"/>
            </a:lvl6pPr>
            <a:lvl7pPr marL="2532380" indent="0" algn="ctr">
              <a:buNone/>
              <a:defRPr sz="1500"/>
            </a:lvl7pPr>
            <a:lvl8pPr marL="2954020" indent="0" algn="ctr">
              <a:buNone/>
              <a:defRPr sz="1500"/>
            </a:lvl8pPr>
            <a:lvl9pPr marL="3376295" indent="0" algn="ctr">
              <a:buNone/>
              <a:defRPr sz="1500"/>
            </a:lvl9pPr>
          </a:lstStyle>
          <a:p>
            <a:pPr>
              <a:defRPr/>
            </a:pPr>
            <a:r>
              <a:rPr lang="zh-CN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3F821A1-00F3-4463-88C0-804C8FD6331B}" type="datetime1">
              <a:rPr lang="zh-CN" sz="1100" b="0" i="0" u="none" strike="noStrike" cap="none" spc="0">
                <a:ln>
                  <a:noFill/>
                </a:ln>
                <a:solidFill>
                  <a:prstClr val="black">
                    <a:tint val="75000"/>
                  </a:prstClr>
                </a:solidFill>
                <a:latin typeface="Arial"/>
                <a:ea typeface="微软雅黑"/>
                <a:cs typeface="+mn-cs"/>
              </a:rPr>
              <a:t>2024/12/11</a:t>
            </a:fld>
            <a:endParaRPr lang="zh-CN" sz="1100" b="0" i="0" u="none" strike="noStrike" cap="none" spc="0">
              <a:ln>
                <a:noFill/>
              </a:ln>
              <a:solidFill>
                <a:prstClr val="black">
                  <a:tint val="75000"/>
                </a:prstClr>
              </a:solidFill>
              <a:latin typeface="Arial"/>
              <a:ea typeface="微软雅黑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sz="1100" b="0" i="0" u="none" strike="noStrike" cap="none" spc="0">
              <a:ln>
                <a:noFill/>
              </a:ln>
              <a:solidFill>
                <a:prstClr val="black">
                  <a:tint val="75000"/>
                </a:prstClr>
              </a:solidFill>
              <a:latin typeface="Arial"/>
              <a:ea typeface="微软雅黑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720838" y="6492875"/>
            <a:ext cx="2057400" cy="365125"/>
          </a:xfrm>
        </p:spPr>
        <p:txBody>
          <a:bodyPr/>
          <a:lstStyle/>
          <a:p>
            <a:pPr marL="0" marR="0" lvl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C913308-F349-4B6D-A68A-DD1791B4A57B}" type="slidenum">
              <a:rPr lang="zh-CN" sz="1200" b="0" i="0" u="none" strike="noStrike" cap="none" spc="0">
                <a:ln>
                  <a:noFill/>
                </a:ln>
                <a:solidFill>
                  <a:prstClr val="black"/>
                </a:solidFill>
                <a:latin typeface="Arial"/>
                <a:ea typeface="微软雅黑"/>
                <a:cs typeface="+mn-cs"/>
              </a:rPr>
              <a:t>‹#›</a:t>
            </a:fld>
            <a:endParaRPr lang="zh-CN" sz="1200" b="0" i="0" u="none" strike="noStrike" cap="none" spc="0">
              <a:ln>
                <a:noFill/>
              </a:ln>
              <a:solidFill>
                <a:prstClr val="black"/>
              </a:solidFill>
              <a:latin typeface="Arial"/>
              <a:ea typeface="微软雅黑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obj" userDrawn="1">
  <p:cSld name="标题和内容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zh-CN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zh-CN"/>
              <a:t>编辑母版文本样式</a:t>
            </a:r>
            <a:endParaRPr/>
          </a:p>
          <a:p>
            <a:pPr lvl="1">
              <a:defRPr/>
            </a:pPr>
            <a:r>
              <a:rPr lang="zh-CN"/>
              <a:t>第二级</a:t>
            </a:r>
            <a:endParaRPr/>
          </a:p>
          <a:p>
            <a:pPr lvl="2">
              <a:defRPr/>
            </a:pPr>
            <a:r>
              <a:rPr lang="zh-CN"/>
              <a:t>第三级</a:t>
            </a:r>
            <a:endParaRPr/>
          </a:p>
          <a:p>
            <a:pPr lvl="3">
              <a:defRPr/>
            </a:pPr>
            <a:r>
              <a:rPr lang="zh-CN"/>
              <a:t>第四级</a:t>
            </a:r>
            <a:endParaRPr/>
          </a:p>
          <a:p>
            <a:pPr lvl="4">
              <a:defRPr/>
            </a:pPr>
            <a:r>
              <a:rPr lang="zh-CN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61BAADB-8E49-4F78-A657-690A4A67AFB9}" type="datetime1">
              <a:rPr lang="zh-CN" sz="1100" b="0" i="0" u="none" strike="noStrike" cap="none" spc="0">
                <a:ln>
                  <a:noFill/>
                </a:ln>
                <a:solidFill>
                  <a:prstClr val="black">
                    <a:tint val="75000"/>
                  </a:prstClr>
                </a:solidFill>
                <a:latin typeface="Arial"/>
                <a:ea typeface="微软雅黑"/>
                <a:cs typeface="+mn-cs"/>
              </a:rPr>
              <a:t>2024/12/11</a:t>
            </a:fld>
            <a:endParaRPr lang="zh-CN" sz="1100" b="0" i="0" u="none" strike="noStrike" cap="none" spc="0">
              <a:ln>
                <a:noFill/>
              </a:ln>
              <a:solidFill>
                <a:prstClr val="black">
                  <a:tint val="75000"/>
                </a:prstClr>
              </a:solidFill>
              <a:latin typeface="Arial"/>
              <a:ea typeface="微软雅黑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sz="1100" b="0" i="0" u="none" strike="noStrike" cap="none" spc="0">
              <a:ln>
                <a:noFill/>
              </a:ln>
              <a:solidFill>
                <a:prstClr val="black">
                  <a:tint val="75000"/>
                </a:prstClr>
              </a:solidFill>
              <a:latin typeface="Arial"/>
              <a:ea typeface="微软雅黑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786153" y="6493504"/>
            <a:ext cx="2057400" cy="365125"/>
          </a:xfrm>
        </p:spPr>
        <p:txBody>
          <a:bodyPr/>
          <a:lstStyle/>
          <a:p>
            <a:pPr marL="0" marR="0" lvl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C913308-F349-4B6D-A68A-DD1791B4A57B}" type="slidenum">
              <a:rPr lang="zh-CN" sz="1200" b="0" i="0" u="none" strike="noStrike" cap="none" spc="0">
                <a:ln>
                  <a:noFill/>
                </a:ln>
                <a:solidFill>
                  <a:prstClr val="black"/>
                </a:solidFill>
                <a:latin typeface="Arial"/>
                <a:ea typeface="微软雅黑"/>
                <a:cs typeface="+mn-cs"/>
              </a:rPr>
              <a:t>‹#›</a:t>
            </a:fld>
            <a:endParaRPr lang="zh-CN" sz="1200" b="0" i="0" u="none" strike="noStrike" cap="none" spc="0">
              <a:ln>
                <a:noFill/>
              </a:ln>
              <a:solidFill>
                <a:prstClr val="black"/>
              </a:solidFill>
              <a:latin typeface="Arial"/>
              <a:ea typeface="微软雅黑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secHead" userDrawn="1">
  <p:cSld name="节标题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23889" y="1709741"/>
            <a:ext cx="7886700" cy="2852737"/>
          </a:xfrm>
        </p:spPr>
        <p:txBody>
          <a:bodyPr anchor="b"/>
          <a:lstStyle>
            <a:lvl1pPr>
              <a:defRPr sz="5550"/>
            </a:lvl1pPr>
          </a:lstStyle>
          <a:p>
            <a:pPr>
              <a:defRPr/>
            </a:pPr>
            <a:r>
              <a:rPr lang="zh-CN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 bwMode="auto">
          <a:xfrm>
            <a:off x="623889" y="4589466"/>
            <a:ext cx="7886700" cy="1500187"/>
          </a:xfrm>
        </p:spPr>
        <p:txBody>
          <a:bodyPr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22275" indent="0">
              <a:buNone/>
              <a:defRPr sz="1850">
                <a:solidFill>
                  <a:schemeClr val="tx1">
                    <a:tint val="75000"/>
                  </a:schemeClr>
                </a:solidFill>
              </a:defRPr>
            </a:lvl2pPr>
            <a:lvl3pPr marL="843915" indent="0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3pPr>
            <a:lvl4pPr marL="12661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68783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1010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323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295402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37629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zh-CN"/>
              <a:t>编辑母版文本样式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F73C7E8-B701-4CF7-86F3-9C998212D278}" type="datetime1">
              <a:rPr lang="zh-CN" sz="1100" b="0" i="0" u="none" strike="noStrike" cap="none" spc="0">
                <a:ln>
                  <a:noFill/>
                </a:ln>
                <a:solidFill>
                  <a:prstClr val="black">
                    <a:tint val="75000"/>
                  </a:prstClr>
                </a:solidFill>
                <a:latin typeface="Arial"/>
                <a:ea typeface="微软雅黑"/>
                <a:cs typeface="+mn-cs"/>
              </a:rPr>
              <a:t>2024/12/11</a:t>
            </a:fld>
            <a:endParaRPr lang="zh-CN" sz="1100" b="0" i="0" u="none" strike="noStrike" cap="none" spc="0">
              <a:ln>
                <a:noFill/>
              </a:ln>
              <a:solidFill>
                <a:prstClr val="black">
                  <a:tint val="75000"/>
                </a:prstClr>
              </a:solidFill>
              <a:latin typeface="Arial"/>
              <a:ea typeface="微软雅黑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sz="1100" b="0" i="0" u="none" strike="noStrike" cap="none" spc="0">
              <a:ln>
                <a:noFill/>
              </a:ln>
              <a:solidFill>
                <a:prstClr val="black">
                  <a:tint val="75000"/>
                </a:prstClr>
              </a:solidFill>
              <a:latin typeface="Arial"/>
              <a:ea typeface="微软雅黑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 marL="0" marR="0" lvl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C913308-F349-4B6D-A68A-DD1791B4A57B}" type="slidenum">
              <a:rPr lang="zh-CN" sz="1200" b="0" i="0" u="none" strike="noStrike" cap="none" spc="0">
                <a:ln>
                  <a:noFill/>
                </a:ln>
                <a:solidFill>
                  <a:prstClr val="black"/>
                </a:solidFill>
                <a:latin typeface="Arial"/>
                <a:ea typeface="微软雅黑"/>
                <a:cs typeface="+mn-cs"/>
              </a:rPr>
              <a:t>‹#›</a:t>
            </a:fld>
            <a:endParaRPr lang="zh-CN" sz="1200" b="0" i="0" u="none" strike="noStrike" cap="none" spc="0">
              <a:ln>
                <a:noFill/>
              </a:ln>
              <a:solidFill>
                <a:prstClr val="black"/>
              </a:solidFill>
              <a:latin typeface="Arial"/>
              <a:ea typeface="微软雅黑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woObj" userDrawn="1">
  <p:cSld name="两栏内容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zh-CN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 bwMode="auto">
          <a:xfrm>
            <a:off x="628650" y="1825625"/>
            <a:ext cx="3886200" cy="4351339"/>
          </a:xfrm>
        </p:spPr>
        <p:txBody>
          <a:bodyPr/>
          <a:lstStyle/>
          <a:p>
            <a:pPr lvl="0">
              <a:defRPr/>
            </a:pPr>
            <a:r>
              <a:rPr lang="zh-CN"/>
              <a:t>编辑母版文本样式</a:t>
            </a:r>
            <a:endParaRPr/>
          </a:p>
          <a:p>
            <a:pPr lvl="1">
              <a:defRPr/>
            </a:pPr>
            <a:r>
              <a:rPr lang="zh-CN"/>
              <a:t>第二级</a:t>
            </a:r>
            <a:endParaRPr/>
          </a:p>
          <a:p>
            <a:pPr lvl="2">
              <a:defRPr/>
            </a:pPr>
            <a:r>
              <a:rPr lang="zh-CN"/>
              <a:t>第三级</a:t>
            </a:r>
            <a:endParaRPr/>
          </a:p>
          <a:p>
            <a:pPr lvl="3">
              <a:defRPr/>
            </a:pPr>
            <a:r>
              <a:rPr lang="zh-CN"/>
              <a:t>第四级</a:t>
            </a:r>
            <a:endParaRPr/>
          </a:p>
          <a:p>
            <a:pPr lvl="4">
              <a:defRPr/>
            </a:pPr>
            <a:r>
              <a:rPr lang="zh-CN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 bwMode="auto">
          <a:xfrm>
            <a:off x="4629150" y="1825625"/>
            <a:ext cx="3886200" cy="4351339"/>
          </a:xfrm>
        </p:spPr>
        <p:txBody>
          <a:bodyPr/>
          <a:lstStyle/>
          <a:p>
            <a:pPr lvl="0">
              <a:defRPr/>
            </a:pPr>
            <a:r>
              <a:rPr lang="zh-CN"/>
              <a:t>编辑母版文本样式</a:t>
            </a:r>
            <a:endParaRPr/>
          </a:p>
          <a:p>
            <a:pPr lvl="1">
              <a:defRPr/>
            </a:pPr>
            <a:r>
              <a:rPr lang="zh-CN"/>
              <a:t>第二级</a:t>
            </a:r>
            <a:endParaRPr/>
          </a:p>
          <a:p>
            <a:pPr lvl="2">
              <a:defRPr/>
            </a:pPr>
            <a:r>
              <a:rPr lang="zh-CN"/>
              <a:t>第三级</a:t>
            </a:r>
            <a:endParaRPr/>
          </a:p>
          <a:p>
            <a:pPr lvl="3">
              <a:defRPr/>
            </a:pPr>
            <a:r>
              <a:rPr lang="zh-CN"/>
              <a:t>第四级</a:t>
            </a:r>
            <a:endParaRPr/>
          </a:p>
          <a:p>
            <a:pPr lvl="4">
              <a:defRPr/>
            </a:pPr>
            <a:r>
              <a:rPr lang="zh-CN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3AD490-9417-476C-BD62-F1975736D685}" type="datetime1">
              <a:rPr lang="zh-CN" sz="1100" b="0" i="0" u="none" strike="noStrike" cap="none" spc="0">
                <a:ln>
                  <a:noFill/>
                </a:ln>
                <a:solidFill>
                  <a:prstClr val="black">
                    <a:tint val="75000"/>
                  </a:prstClr>
                </a:solidFill>
                <a:latin typeface="Arial"/>
                <a:ea typeface="微软雅黑"/>
                <a:cs typeface="+mn-cs"/>
              </a:rPr>
              <a:t>2024/12/11</a:t>
            </a:fld>
            <a:endParaRPr lang="zh-CN" sz="1100" b="0" i="0" u="none" strike="noStrike" cap="none" spc="0">
              <a:ln>
                <a:noFill/>
              </a:ln>
              <a:solidFill>
                <a:prstClr val="black">
                  <a:tint val="75000"/>
                </a:prstClr>
              </a:solidFill>
              <a:latin typeface="Arial"/>
              <a:ea typeface="微软雅黑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sz="1100" b="0" i="0" u="none" strike="noStrike" cap="none" spc="0">
              <a:ln>
                <a:noFill/>
              </a:ln>
              <a:solidFill>
                <a:prstClr val="black">
                  <a:tint val="75000"/>
                </a:prstClr>
              </a:solidFill>
              <a:latin typeface="Arial"/>
              <a:ea typeface="微软雅黑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 marL="0" marR="0" lvl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C913308-F349-4B6D-A68A-DD1791B4A57B}" type="slidenum">
              <a:rPr lang="zh-CN" sz="1200" b="0" i="0" u="none" strike="noStrike" cap="none" spc="0">
                <a:ln>
                  <a:noFill/>
                </a:ln>
                <a:solidFill>
                  <a:prstClr val="black"/>
                </a:solidFill>
                <a:latin typeface="Arial"/>
                <a:ea typeface="微软雅黑"/>
                <a:cs typeface="+mn-cs"/>
              </a:rPr>
              <a:t>‹#›</a:t>
            </a:fld>
            <a:r>
              <a:rPr lang="en-US" sz="1200" b="0" i="0" u="none" strike="noStrike" cap="none" spc="0">
                <a:ln>
                  <a:noFill/>
                </a:ln>
                <a:solidFill>
                  <a:prstClr val="black"/>
                </a:solidFill>
                <a:latin typeface="Arial"/>
                <a:ea typeface="微软雅黑"/>
                <a:cs typeface="+mn-cs"/>
              </a:rPr>
              <a:t> </a:t>
            </a:r>
            <a:endParaRPr lang="zh-CN" sz="1200" b="0" i="0" u="none" strike="noStrike" cap="none" spc="0">
              <a:ln>
                <a:noFill/>
              </a:ln>
              <a:solidFill>
                <a:prstClr val="black"/>
              </a:solidFill>
              <a:latin typeface="Arial"/>
              <a:ea typeface="微软雅黑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woTxTwoObj" userDrawn="1">
  <p:cSld name="比较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29843" y="365128"/>
            <a:ext cx="7886700" cy="1325563"/>
          </a:xfrm>
        </p:spPr>
        <p:txBody>
          <a:bodyPr/>
          <a:lstStyle/>
          <a:p>
            <a:pPr>
              <a:defRPr/>
            </a:pPr>
            <a:r>
              <a:rPr lang="zh-CN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 bwMode="auto"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22275" indent="0">
              <a:buNone/>
              <a:defRPr sz="1850" b="1"/>
            </a:lvl2pPr>
            <a:lvl3pPr marL="843915" indent="0">
              <a:buNone/>
              <a:defRPr sz="1650" b="1"/>
            </a:lvl3pPr>
            <a:lvl4pPr marL="1266190" indent="0">
              <a:buNone/>
              <a:defRPr sz="1500" b="1"/>
            </a:lvl4pPr>
            <a:lvl5pPr marL="1687830" indent="0">
              <a:buNone/>
              <a:defRPr sz="1500" b="1"/>
            </a:lvl5pPr>
            <a:lvl6pPr marL="2110105" indent="0">
              <a:buNone/>
              <a:defRPr sz="1500" b="1"/>
            </a:lvl6pPr>
            <a:lvl7pPr marL="2532380" indent="0">
              <a:buNone/>
              <a:defRPr sz="1500" b="1"/>
            </a:lvl7pPr>
            <a:lvl8pPr marL="2954020" indent="0">
              <a:buNone/>
              <a:defRPr sz="1500" b="1"/>
            </a:lvl8pPr>
            <a:lvl9pPr marL="3376295" indent="0">
              <a:buNone/>
              <a:defRPr sz="1500" b="1"/>
            </a:lvl9pPr>
          </a:lstStyle>
          <a:p>
            <a:pPr lvl="0">
              <a:defRPr/>
            </a:pPr>
            <a:r>
              <a:rPr lang="zh-CN"/>
              <a:t>编辑母版文本样式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 bwMode="auto">
          <a:xfrm>
            <a:off x="629842" y="2505074"/>
            <a:ext cx="3868340" cy="3684588"/>
          </a:xfrm>
        </p:spPr>
        <p:txBody>
          <a:bodyPr/>
          <a:lstStyle/>
          <a:p>
            <a:pPr lvl="0">
              <a:defRPr/>
            </a:pPr>
            <a:r>
              <a:rPr lang="zh-CN"/>
              <a:t>编辑母版文本样式</a:t>
            </a:r>
            <a:endParaRPr/>
          </a:p>
          <a:p>
            <a:pPr lvl="1">
              <a:defRPr/>
            </a:pPr>
            <a:r>
              <a:rPr lang="zh-CN"/>
              <a:t>第二级</a:t>
            </a:r>
            <a:endParaRPr/>
          </a:p>
          <a:p>
            <a:pPr lvl="2">
              <a:defRPr/>
            </a:pPr>
            <a:r>
              <a:rPr lang="zh-CN"/>
              <a:t>第三级</a:t>
            </a:r>
            <a:endParaRPr/>
          </a:p>
          <a:p>
            <a:pPr lvl="3">
              <a:defRPr/>
            </a:pPr>
            <a:r>
              <a:rPr lang="zh-CN"/>
              <a:t>第四级</a:t>
            </a:r>
            <a:endParaRPr/>
          </a:p>
          <a:p>
            <a:pPr lvl="4">
              <a:defRPr/>
            </a:pPr>
            <a:r>
              <a:rPr lang="zh-CN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 bwMode="auto"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22275" indent="0">
              <a:buNone/>
              <a:defRPr sz="1850" b="1"/>
            </a:lvl2pPr>
            <a:lvl3pPr marL="843915" indent="0">
              <a:buNone/>
              <a:defRPr sz="1650" b="1"/>
            </a:lvl3pPr>
            <a:lvl4pPr marL="1266190" indent="0">
              <a:buNone/>
              <a:defRPr sz="1500" b="1"/>
            </a:lvl4pPr>
            <a:lvl5pPr marL="1687830" indent="0">
              <a:buNone/>
              <a:defRPr sz="1500" b="1"/>
            </a:lvl5pPr>
            <a:lvl6pPr marL="2110105" indent="0">
              <a:buNone/>
              <a:defRPr sz="1500" b="1"/>
            </a:lvl6pPr>
            <a:lvl7pPr marL="2532380" indent="0">
              <a:buNone/>
              <a:defRPr sz="1500" b="1"/>
            </a:lvl7pPr>
            <a:lvl8pPr marL="2954020" indent="0">
              <a:buNone/>
              <a:defRPr sz="1500" b="1"/>
            </a:lvl8pPr>
            <a:lvl9pPr marL="3376295" indent="0">
              <a:buNone/>
              <a:defRPr sz="1500" b="1"/>
            </a:lvl9pPr>
          </a:lstStyle>
          <a:p>
            <a:pPr lvl="0">
              <a:defRPr/>
            </a:pPr>
            <a:r>
              <a:rPr lang="zh-CN"/>
              <a:t>编辑母版文本样式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 bwMode="auto">
          <a:xfrm>
            <a:off x="4629151" y="2505074"/>
            <a:ext cx="3887391" cy="3684588"/>
          </a:xfrm>
        </p:spPr>
        <p:txBody>
          <a:bodyPr/>
          <a:lstStyle/>
          <a:p>
            <a:pPr lvl="0">
              <a:defRPr/>
            </a:pPr>
            <a:r>
              <a:rPr lang="zh-CN"/>
              <a:t>编辑母版文本样式</a:t>
            </a:r>
            <a:endParaRPr/>
          </a:p>
          <a:p>
            <a:pPr lvl="1">
              <a:defRPr/>
            </a:pPr>
            <a:r>
              <a:rPr lang="zh-CN"/>
              <a:t>第二级</a:t>
            </a:r>
            <a:endParaRPr/>
          </a:p>
          <a:p>
            <a:pPr lvl="2">
              <a:defRPr/>
            </a:pPr>
            <a:r>
              <a:rPr lang="zh-CN"/>
              <a:t>第三级</a:t>
            </a:r>
            <a:endParaRPr/>
          </a:p>
          <a:p>
            <a:pPr lvl="3">
              <a:defRPr/>
            </a:pPr>
            <a:r>
              <a:rPr lang="zh-CN"/>
              <a:t>第四级</a:t>
            </a:r>
            <a:endParaRPr/>
          </a:p>
          <a:p>
            <a:pPr lvl="4">
              <a:defRPr/>
            </a:pPr>
            <a:r>
              <a:rPr lang="zh-CN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496E149-0F17-4107-94A8-38DFED9AA939}" type="datetime1">
              <a:rPr lang="zh-CN" sz="1100" b="0" i="0" u="none" strike="noStrike" cap="none" spc="0">
                <a:ln>
                  <a:noFill/>
                </a:ln>
                <a:solidFill>
                  <a:prstClr val="black">
                    <a:tint val="75000"/>
                  </a:prstClr>
                </a:solidFill>
                <a:latin typeface="Arial"/>
                <a:ea typeface="微软雅黑"/>
                <a:cs typeface="+mn-cs"/>
              </a:rPr>
              <a:t>2024/12/11</a:t>
            </a:fld>
            <a:endParaRPr lang="zh-CN" sz="1100" b="0" i="0" u="none" strike="noStrike" cap="none" spc="0">
              <a:ln>
                <a:noFill/>
              </a:ln>
              <a:solidFill>
                <a:prstClr val="black">
                  <a:tint val="75000"/>
                </a:prstClr>
              </a:solidFill>
              <a:latin typeface="Arial"/>
              <a:ea typeface="微软雅黑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sz="1100" b="0" i="0" u="none" strike="noStrike" cap="none" spc="0">
              <a:ln>
                <a:noFill/>
              </a:ln>
              <a:solidFill>
                <a:prstClr val="black">
                  <a:tint val="75000"/>
                </a:prstClr>
              </a:solidFill>
              <a:latin typeface="Arial"/>
              <a:ea typeface="微软雅黑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 marL="0" marR="0" lvl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C913308-F349-4B6D-A68A-DD1791B4A57B}" type="slidenum">
              <a:rPr lang="zh-CN" sz="1200" b="0" i="0" u="none" strike="noStrike" cap="none" spc="0">
                <a:ln>
                  <a:noFill/>
                </a:ln>
                <a:solidFill>
                  <a:prstClr val="black"/>
                </a:solidFill>
                <a:latin typeface="Arial"/>
                <a:ea typeface="微软雅黑"/>
                <a:cs typeface="+mn-cs"/>
              </a:rPr>
              <a:t>‹#›</a:t>
            </a:fld>
            <a:r>
              <a:rPr lang="en-US" sz="1200" b="0" i="0" u="none" strike="noStrike" cap="none" spc="0">
                <a:ln>
                  <a:noFill/>
                </a:ln>
                <a:solidFill>
                  <a:prstClr val="black"/>
                </a:solidFill>
                <a:latin typeface="Arial"/>
                <a:ea typeface="微软雅黑"/>
                <a:cs typeface="+mn-cs"/>
              </a:rPr>
              <a:t> </a:t>
            </a:r>
            <a:endParaRPr lang="zh-CN" sz="1200" b="0" i="0" u="none" strike="noStrike" cap="none" spc="0">
              <a:ln>
                <a:noFill/>
              </a:ln>
              <a:solidFill>
                <a:prstClr val="black"/>
              </a:solidFill>
              <a:latin typeface="Arial"/>
              <a:ea typeface="微软雅黑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itleOnly" userDrawn="1">
  <p:cSld name="仅标题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zh-CN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3BF2E05-0D5E-4B10-ABFF-4C141D4C3FC9}" type="datetime1">
              <a:rPr lang="zh-CN" sz="1100" b="0" i="0" u="none" strike="noStrike" cap="none" spc="0">
                <a:ln>
                  <a:noFill/>
                </a:ln>
                <a:solidFill>
                  <a:prstClr val="black">
                    <a:tint val="75000"/>
                  </a:prstClr>
                </a:solidFill>
                <a:latin typeface="Arial"/>
                <a:ea typeface="微软雅黑"/>
                <a:cs typeface="+mn-cs"/>
              </a:rPr>
              <a:t>2024/12/11</a:t>
            </a:fld>
            <a:endParaRPr lang="zh-CN" sz="1100" b="0" i="0" u="none" strike="noStrike" cap="none" spc="0">
              <a:ln>
                <a:noFill/>
              </a:ln>
              <a:solidFill>
                <a:prstClr val="black">
                  <a:tint val="75000"/>
                </a:prstClr>
              </a:solidFill>
              <a:latin typeface="Arial"/>
              <a:ea typeface="微软雅黑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sz="1100" b="0" i="0" u="none" strike="noStrike" cap="none" spc="0">
              <a:ln>
                <a:noFill/>
              </a:ln>
              <a:solidFill>
                <a:prstClr val="black">
                  <a:tint val="75000"/>
                </a:prstClr>
              </a:solidFill>
              <a:latin typeface="Arial"/>
              <a:ea typeface="微软雅黑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 marL="0" marR="0" lvl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C913308-F349-4B6D-A68A-DD1791B4A57B}" type="slidenum">
              <a:rPr lang="zh-CN" sz="1200" b="0" i="0" u="none" strike="noStrike" cap="none" spc="0">
                <a:ln>
                  <a:noFill/>
                </a:ln>
                <a:solidFill>
                  <a:prstClr val="black"/>
                </a:solidFill>
                <a:latin typeface="Arial"/>
                <a:ea typeface="微软雅黑"/>
                <a:cs typeface="+mn-cs"/>
              </a:rPr>
              <a:t>‹#›</a:t>
            </a:fld>
            <a:endParaRPr lang="zh-CN" sz="1200" b="0" i="0" u="none" strike="noStrike" cap="none" spc="0">
              <a:ln>
                <a:noFill/>
              </a:ln>
              <a:solidFill>
                <a:prstClr val="black"/>
              </a:solidFill>
              <a:latin typeface="Arial"/>
              <a:ea typeface="微软雅黑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userDrawn="1">
  <p:cSld name="标题和内容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zh-CN"/>
              <a:t>单击此处编辑母版文本样式</a:t>
            </a:r>
            <a:endParaRPr/>
          </a:p>
          <a:p>
            <a:pPr lvl="1">
              <a:defRPr/>
            </a:pPr>
            <a:r>
              <a:rPr lang="zh-CN"/>
              <a:t>第二级</a:t>
            </a:r>
            <a:endParaRPr/>
          </a:p>
          <a:p>
            <a:pPr lvl="2">
              <a:defRPr/>
            </a:pPr>
            <a:r>
              <a:rPr lang="zh-CN"/>
              <a:t>第三级</a:t>
            </a:r>
            <a:endParaRPr/>
          </a:p>
          <a:p>
            <a:pPr lvl="3">
              <a:defRPr/>
            </a:pPr>
            <a:r>
              <a:rPr lang="zh-CN"/>
              <a:t>第四级</a:t>
            </a:r>
            <a:endParaRPr/>
          </a:p>
          <a:p>
            <a:pPr lvl="4">
              <a:defRPr/>
            </a:pPr>
            <a:r>
              <a:rPr lang="zh-CN"/>
              <a:t>第五级</a:t>
            </a:r>
            <a:endParaRPr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00D5C2F-7B11-463F-987B-BF8BFD3778E4}" type="datetime1">
              <a:rPr lang="zh-CN"/>
              <a:t>2024/12/11</a:t>
            </a:fld>
            <a:endParaRPr 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C913308-F349-4B6D-A68A-DD1791B4A57B}" type="slidenum">
              <a:rPr lang="zh-CN"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blank" userDrawn="1">
  <p:cSld name="空白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5708D23-A081-463C-BE9C-977C367DB560}" type="datetime1">
              <a:rPr lang="zh-CN" sz="1100" b="0" i="0" u="none" strike="noStrike" cap="none" spc="0">
                <a:ln>
                  <a:noFill/>
                </a:ln>
                <a:solidFill>
                  <a:prstClr val="black">
                    <a:tint val="75000"/>
                  </a:prstClr>
                </a:solidFill>
                <a:latin typeface="Arial"/>
                <a:ea typeface="微软雅黑"/>
                <a:cs typeface="+mn-cs"/>
              </a:rPr>
              <a:t>2024/12/11</a:t>
            </a:fld>
            <a:endParaRPr lang="zh-CN" sz="1100" b="0" i="0" u="none" strike="noStrike" cap="none" spc="0">
              <a:ln>
                <a:noFill/>
              </a:ln>
              <a:solidFill>
                <a:prstClr val="black">
                  <a:tint val="75000"/>
                </a:prstClr>
              </a:solidFill>
              <a:latin typeface="Arial"/>
              <a:ea typeface="微软雅黑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sz="1100" b="0" i="0" u="none" strike="noStrike" cap="none" spc="0">
              <a:ln>
                <a:noFill/>
              </a:ln>
              <a:solidFill>
                <a:prstClr val="black">
                  <a:tint val="75000"/>
                </a:prstClr>
              </a:solidFill>
              <a:latin typeface="Arial"/>
              <a:ea typeface="微软雅黑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 marL="0" marR="0" lvl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C913308-F349-4B6D-A68A-DD1791B4A57B}" type="slidenum">
              <a:rPr lang="zh-CN" sz="1200" b="0" i="0" u="none" strike="noStrike" cap="none" spc="0">
                <a:ln>
                  <a:noFill/>
                </a:ln>
                <a:solidFill>
                  <a:prstClr val="black"/>
                </a:solidFill>
                <a:latin typeface="Arial"/>
                <a:ea typeface="微软雅黑"/>
                <a:cs typeface="+mn-cs"/>
              </a:rPr>
              <a:t>‹#›</a:t>
            </a:fld>
            <a:endParaRPr lang="zh-CN" sz="1200" b="0" i="0" u="none" strike="noStrike" cap="none" spc="0">
              <a:ln>
                <a:noFill/>
              </a:ln>
              <a:solidFill>
                <a:prstClr val="black"/>
              </a:solidFill>
              <a:latin typeface="Arial"/>
              <a:ea typeface="微软雅黑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objTx" userDrawn="1">
  <p:cSld name="内容与标题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29841" y="457200"/>
            <a:ext cx="2949179" cy="1600200"/>
          </a:xfrm>
        </p:spPr>
        <p:txBody>
          <a:bodyPr anchor="b"/>
          <a:lstStyle>
            <a:lvl1pPr>
              <a:defRPr sz="2950"/>
            </a:lvl1pPr>
          </a:lstStyle>
          <a:p>
            <a:pPr>
              <a:defRPr/>
            </a:pPr>
            <a:r>
              <a:rPr lang="zh-CN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auto">
          <a:xfrm>
            <a:off x="3887392" y="987429"/>
            <a:ext cx="4629150" cy="4873625"/>
          </a:xfrm>
        </p:spPr>
        <p:txBody>
          <a:bodyPr/>
          <a:lstStyle>
            <a:lvl1pPr>
              <a:defRPr sz="2950"/>
            </a:lvl1pPr>
            <a:lvl2pPr>
              <a:defRPr sz="2600"/>
            </a:lvl2pPr>
            <a:lvl3pPr>
              <a:defRPr sz="2200"/>
            </a:lvl3pPr>
            <a:lvl4pPr>
              <a:defRPr sz="1850"/>
            </a:lvl4pPr>
            <a:lvl5pPr>
              <a:defRPr sz="1850"/>
            </a:lvl5pPr>
            <a:lvl6pPr>
              <a:defRPr sz="1850"/>
            </a:lvl6pPr>
            <a:lvl7pPr>
              <a:defRPr sz="1850"/>
            </a:lvl7pPr>
            <a:lvl8pPr>
              <a:defRPr sz="1850"/>
            </a:lvl8pPr>
            <a:lvl9pPr>
              <a:defRPr sz="1850"/>
            </a:lvl9pPr>
          </a:lstStyle>
          <a:p>
            <a:pPr lvl="0">
              <a:defRPr/>
            </a:pPr>
            <a:r>
              <a:rPr lang="zh-CN"/>
              <a:t>编辑母版文本样式</a:t>
            </a:r>
            <a:endParaRPr/>
          </a:p>
          <a:p>
            <a:pPr lvl="1">
              <a:defRPr/>
            </a:pPr>
            <a:r>
              <a:rPr lang="zh-CN"/>
              <a:t>第二级</a:t>
            </a:r>
            <a:endParaRPr/>
          </a:p>
          <a:p>
            <a:pPr lvl="2">
              <a:defRPr/>
            </a:pPr>
            <a:r>
              <a:rPr lang="zh-CN"/>
              <a:t>第三级</a:t>
            </a:r>
            <a:endParaRPr/>
          </a:p>
          <a:p>
            <a:pPr lvl="3">
              <a:defRPr/>
            </a:pPr>
            <a:r>
              <a:rPr lang="zh-CN"/>
              <a:t>第四级</a:t>
            </a:r>
            <a:endParaRPr/>
          </a:p>
          <a:p>
            <a:pPr lvl="4">
              <a:defRPr/>
            </a:pPr>
            <a:r>
              <a:rPr lang="zh-CN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 bwMode="auto">
          <a:xfrm>
            <a:off x="629841" y="2057401"/>
            <a:ext cx="294917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2275" indent="0">
              <a:buNone/>
              <a:defRPr sz="1300"/>
            </a:lvl2pPr>
            <a:lvl3pPr marL="843915" indent="0">
              <a:buNone/>
              <a:defRPr sz="1100"/>
            </a:lvl3pPr>
            <a:lvl4pPr marL="1266190" indent="0">
              <a:buNone/>
              <a:defRPr sz="950"/>
            </a:lvl4pPr>
            <a:lvl5pPr marL="1687830" indent="0">
              <a:buNone/>
              <a:defRPr sz="950"/>
            </a:lvl5pPr>
            <a:lvl6pPr marL="2110105" indent="0">
              <a:buNone/>
              <a:defRPr sz="950"/>
            </a:lvl6pPr>
            <a:lvl7pPr marL="2532380" indent="0">
              <a:buNone/>
              <a:defRPr sz="950"/>
            </a:lvl7pPr>
            <a:lvl8pPr marL="2954020" indent="0">
              <a:buNone/>
              <a:defRPr sz="950"/>
            </a:lvl8pPr>
            <a:lvl9pPr marL="3376295" indent="0">
              <a:buNone/>
              <a:defRPr sz="950"/>
            </a:lvl9pPr>
          </a:lstStyle>
          <a:p>
            <a:pPr lvl="0">
              <a:defRPr/>
            </a:pPr>
            <a:r>
              <a:rPr lang="zh-CN"/>
              <a:t>编辑母版文本样式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8C83B17-F5D8-488E-9C97-1229D55CB84B}" type="datetime1">
              <a:rPr lang="zh-CN" sz="1100" b="0" i="0" u="none" strike="noStrike" cap="none" spc="0">
                <a:ln>
                  <a:noFill/>
                </a:ln>
                <a:solidFill>
                  <a:prstClr val="black">
                    <a:tint val="75000"/>
                  </a:prstClr>
                </a:solidFill>
                <a:latin typeface="Arial"/>
                <a:ea typeface="微软雅黑"/>
                <a:cs typeface="+mn-cs"/>
              </a:rPr>
              <a:t>2024/12/11</a:t>
            </a:fld>
            <a:endParaRPr lang="zh-CN" sz="1100" b="0" i="0" u="none" strike="noStrike" cap="none" spc="0">
              <a:ln>
                <a:noFill/>
              </a:ln>
              <a:solidFill>
                <a:prstClr val="black">
                  <a:tint val="75000"/>
                </a:prstClr>
              </a:solidFill>
              <a:latin typeface="Arial"/>
              <a:ea typeface="微软雅黑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sz="1100" b="0" i="0" u="none" strike="noStrike" cap="none" spc="0">
              <a:ln>
                <a:noFill/>
              </a:ln>
              <a:solidFill>
                <a:prstClr val="black">
                  <a:tint val="75000"/>
                </a:prstClr>
              </a:solidFill>
              <a:latin typeface="Arial"/>
              <a:ea typeface="微软雅黑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 marL="0" marR="0" lvl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C913308-F349-4B6D-A68A-DD1791B4A57B}" type="slidenum">
              <a:rPr lang="zh-CN" sz="1200" b="0" i="0" u="none" strike="noStrike" cap="none" spc="0">
                <a:ln>
                  <a:noFill/>
                </a:ln>
                <a:solidFill>
                  <a:prstClr val="black"/>
                </a:solidFill>
                <a:latin typeface="Arial"/>
                <a:ea typeface="微软雅黑"/>
                <a:cs typeface="+mn-cs"/>
              </a:rPr>
              <a:t>‹#›</a:t>
            </a:fld>
            <a:endParaRPr lang="zh-CN" sz="1200" b="0" i="0" u="none" strike="noStrike" cap="none" spc="0">
              <a:ln>
                <a:noFill/>
              </a:ln>
              <a:solidFill>
                <a:prstClr val="black"/>
              </a:solidFill>
              <a:latin typeface="Arial"/>
              <a:ea typeface="微软雅黑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picTx" userDrawn="1">
  <p:cSld name="图片与标题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29841" y="457200"/>
            <a:ext cx="2949179" cy="1600200"/>
          </a:xfrm>
        </p:spPr>
        <p:txBody>
          <a:bodyPr anchor="b"/>
          <a:lstStyle>
            <a:lvl1pPr>
              <a:defRPr sz="2950"/>
            </a:lvl1pPr>
          </a:lstStyle>
          <a:p>
            <a:pPr>
              <a:defRPr/>
            </a:pPr>
            <a:r>
              <a:rPr lang="zh-CN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ChangeAspect="1" noGrp="1"/>
          </p:cNvSpPr>
          <p:nvPr>
            <p:ph type="pic" idx="1"/>
          </p:nvPr>
        </p:nvSpPr>
        <p:spPr bwMode="auto">
          <a:xfrm>
            <a:off x="3887392" y="987429"/>
            <a:ext cx="4629150" cy="4873625"/>
          </a:xfrm>
        </p:spPr>
        <p:txBody>
          <a:bodyPr anchor="t"/>
          <a:lstStyle>
            <a:lvl1pPr marL="0" indent="0">
              <a:buNone/>
              <a:defRPr sz="2950"/>
            </a:lvl1pPr>
            <a:lvl2pPr marL="422275" indent="0">
              <a:buNone/>
              <a:defRPr sz="2600"/>
            </a:lvl2pPr>
            <a:lvl3pPr marL="843915" indent="0">
              <a:buNone/>
              <a:defRPr sz="2200"/>
            </a:lvl3pPr>
            <a:lvl4pPr marL="1266190" indent="0">
              <a:buNone/>
              <a:defRPr sz="1850"/>
            </a:lvl4pPr>
            <a:lvl5pPr marL="1687830" indent="0">
              <a:buNone/>
              <a:defRPr sz="1850"/>
            </a:lvl5pPr>
            <a:lvl6pPr marL="2110105" indent="0">
              <a:buNone/>
              <a:defRPr sz="1850"/>
            </a:lvl6pPr>
            <a:lvl7pPr marL="2532380" indent="0">
              <a:buNone/>
              <a:defRPr sz="1850"/>
            </a:lvl7pPr>
            <a:lvl8pPr marL="2954020" indent="0">
              <a:buNone/>
              <a:defRPr sz="1850"/>
            </a:lvl8pPr>
            <a:lvl9pPr marL="3376295" indent="0">
              <a:buNone/>
              <a:defRPr sz="1850"/>
            </a:lvl9pPr>
          </a:lstStyle>
          <a:p>
            <a:pPr>
              <a:defRPr/>
            </a:pPr>
            <a:r>
              <a:rPr lang="zh-CN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 bwMode="auto">
          <a:xfrm>
            <a:off x="629841" y="2057401"/>
            <a:ext cx="294917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2275" indent="0">
              <a:buNone/>
              <a:defRPr sz="1300"/>
            </a:lvl2pPr>
            <a:lvl3pPr marL="843915" indent="0">
              <a:buNone/>
              <a:defRPr sz="1100"/>
            </a:lvl3pPr>
            <a:lvl4pPr marL="1266190" indent="0">
              <a:buNone/>
              <a:defRPr sz="950"/>
            </a:lvl4pPr>
            <a:lvl5pPr marL="1687830" indent="0">
              <a:buNone/>
              <a:defRPr sz="950"/>
            </a:lvl5pPr>
            <a:lvl6pPr marL="2110105" indent="0">
              <a:buNone/>
              <a:defRPr sz="950"/>
            </a:lvl6pPr>
            <a:lvl7pPr marL="2532380" indent="0">
              <a:buNone/>
              <a:defRPr sz="950"/>
            </a:lvl7pPr>
            <a:lvl8pPr marL="2954020" indent="0">
              <a:buNone/>
              <a:defRPr sz="950"/>
            </a:lvl8pPr>
            <a:lvl9pPr marL="3376295" indent="0">
              <a:buNone/>
              <a:defRPr sz="950"/>
            </a:lvl9pPr>
          </a:lstStyle>
          <a:p>
            <a:pPr lvl="0">
              <a:defRPr/>
            </a:pPr>
            <a:r>
              <a:rPr lang="zh-CN"/>
              <a:t>编辑母版文本样式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999BDBB-2676-41F8-8AC6-FEC53520CC24}" type="datetime1">
              <a:rPr lang="zh-CN" sz="1100" b="0" i="0" u="none" strike="noStrike" cap="none" spc="0">
                <a:ln>
                  <a:noFill/>
                </a:ln>
                <a:solidFill>
                  <a:prstClr val="black">
                    <a:tint val="75000"/>
                  </a:prstClr>
                </a:solidFill>
                <a:latin typeface="Arial"/>
                <a:ea typeface="微软雅黑"/>
                <a:cs typeface="+mn-cs"/>
              </a:rPr>
              <a:t>2024/12/11</a:t>
            </a:fld>
            <a:endParaRPr lang="zh-CN" sz="1100" b="0" i="0" u="none" strike="noStrike" cap="none" spc="0">
              <a:ln>
                <a:noFill/>
              </a:ln>
              <a:solidFill>
                <a:prstClr val="black">
                  <a:tint val="75000"/>
                </a:prstClr>
              </a:solidFill>
              <a:latin typeface="Arial"/>
              <a:ea typeface="微软雅黑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sz="1100" b="0" i="0" u="none" strike="noStrike" cap="none" spc="0">
              <a:ln>
                <a:noFill/>
              </a:ln>
              <a:solidFill>
                <a:prstClr val="black">
                  <a:tint val="75000"/>
                </a:prstClr>
              </a:solidFill>
              <a:latin typeface="Arial"/>
              <a:ea typeface="微软雅黑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 marL="0" marR="0" lvl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C913308-F349-4B6D-A68A-DD1791B4A57B}" type="slidenum">
              <a:rPr lang="zh-CN" sz="1200" b="0" i="0" u="none" strike="noStrike" cap="none" spc="0">
                <a:ln>
                  <a:noFill/>
                </a:ln>
                <a:solidFill>
                  <a:prstClr val="black"/>
                </a:solidFill>
                <a:latin typeface="Arial"/>
                <a:ea typeface="微软雅黑"/>
                <a:cs typeface="+mn-cs"/>
              </a:rPr>
              <a:t>‹#›</a:t>
            </a:fld>
            <a:endParaRPr lang="zh-CN" sz="1200" b="0" i="0" u="none" strike="noStrike" cap="none" spc="0">
              <a:ln>
                <a:noFill/>
              </a:ln>
              <a:solidFill>
                <a:prstClr val="black"/>
              </a:solidFill>
              <a:latin typeface="Arial"/>
              <a:ea typeface="微软雅黑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vertTx" userDrawn="1">
  <p:cSld name="标题和竖排文字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zh-CN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zh-CN"/>
              <a:t>编辑母版文本样式</a:t>
            </a:r>
            <a:endParaRPr/>
          </a:p>
          <a:p>
            <a:pPr lvl="1">
              <a:defRPr/>
            </a:pPr>
            <a:r>
              <a:rPr lang="zh-CN"/>
              <a:t>第二级</a:t>
            </a:r>
            <a:endParaRPr/>
          </a:p>
          <a:p>
            <a:pPr lvl="2">
              <a:defRPr/>
            </a:pPr>
            <a:r>
              <a:rPr lang="zh-CN"/>
              <a:t>第三级</a:t>
            </a:r>
            <a:endParaRPr/>
          </a:p>
          <a:p>
            <a:pPr lvl="3">
              <a:defRPr/>
            </a:pPr>
            <a:r>
              <a:rPr lang="zh-CN"/>
              <a:t>第四级</a:t>
            </a:r>
            <a:endParaRPr/>
          </a:p>
          <a:p>
            <a:pPr lvl="4">
              <a:defRPr/>
            </a:pPr>
            <a:r>
              <a:rPr lang="zh-CN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0F84C96-21F6-43B9-88B9-C483D794ED72}" type="datetime1">
              <a:rPr lang="zh-CN" sz="1100" b="0" i="0" u="none" strike="noStrike" cap="none" spc="0">
                <a:ln>
                  <a:noFill/>
                </a:ln>
                <a:solidFill>
                  <a:prstClr val="black">
                    <a:tint val="75000"/>
                  </a:prstClr>
                </a:solidFill>
                <a:latin typeface="Arial"/>
                <a:ea typeface="微软雅黑"/>
                <a:cs typeface="+mn-cs"/>
              </a:rPr>
              <a:t>2024/12/11</a:t>
            </a:fld>
            <a:endParaRPr lang="zh-CN" sz="1100" b="0" i="0" u="none" strike="noStrike" cap="none" spc="0">
              <a:ln>
                <a:noFill/>
              </a:ln>
              <a:solidFill>
                <a:prstClr val="black">
                  <a:tint val="75000"/>
                </a:prstClr>
              </a:solidFill>
              <a:latin typeface="Arial"/>
              <a:ea typeface="微软雅黑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sz="1100" b="0" i="0" u="none" strike="noStrike" cap="none" spc="0">
              <a:ln>
                <a:noFill/>
              </a:ln>
              <a:solidFill>
                <a:prstClr val="black">
                  <a:tint val="75000"/>
                </a:prstClr>
              </a:solidFill>
              <a:latin typeface="Arial"/>
              <a:ea typeface="微软雅黑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 marL="0" marR="0" lvl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C913308-F349-4B6D-A68A-DD1791B4A57B}" type="slidenum">
              <a:rPr lang="zh-CN" sz="1200" b="0" i="0" u="none" strike="noStrike" cap="none" spc="0">
                <a:ln>
                  <a:noFill/>
                </a:ln>
                <a:solidFill>
                  <a:prstClr val="black"/>
                </a:solidFill>
                <a:latin typeface="Arial"/>
                <a:ea typeface="微软雅黑"/>
                <a:cs typeface="+mn-cs"/>
              </a:rPr>
              <a:t>‹#›</a:t>
            </a:fld>
            <a:endParaRPr lang="zh-CN" sz="1200" b="0" i="0" u="none" strike="noStrike" cap="none" spc="0">
              <a:ln>
                <a:noFill/>
              </a:ln>
              <a:solidFill>
                <a:prstClr val="black"/>
              </a:solidFill>
              <a:latin typeface="Arial"/>
              <a:ea typeface="微软雅黑"/>
              <a:cs typeface="+mn-c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vertTitleAndTx" userDrawn="1">
  <p:cSld name="竖排标题与文本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6543676" y="365127"/>
            <a:ext cx="1971675" cy="5811839"/>
          </a:xfrm>
        </p:spPr>
        <p:txBody>
          <a:bodyPr vert="eaVert"/>
          <a:lstStyle/>
          <a:p>
            <a:pPr>
              <a:defRPr/>
            </a:pPr>
            <a:r>
              <a:rPr lang="zh-CN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 bwMode="auto">
          <a:xfrm>
            <a:off x="628650" y="365127"/>
            <a:ext cx="5800725" cy="5811839"/>
          </a:xfrm>
        </p:spPr>
        <p:txBody>
          <a:bodyPr vert="eaVert"/>
          <a:lstStyle/>
          <a:p>
            <a:pPr lvl="0">
              <a:defRPr/>
            </a:pPr>
            <a:r>
              <a:rPr lang="zh-CN"/>
              <a:t>编辑母版文本样式</a:t>
            </a:r>
            <a:endParaRPr/>
          </a:p>
          <a:p>
            <a:pPr lvl="1">
              <a:defRPr/>
            </a:pPr>
            <a:r>
              <a:rPr lang="zh-CN"/>
              <a:t>第二级</a:t>
            </a:r>
            <a:endParaRPr/>
          </a:p>
          <a:p>
            <a:pPr lvl="2">
              <a:defRPr/>
            </a:pPr>
            <a:r>
              <a:rPr lang="zh-CN"/>
              <a:t>第三级</a:t>
            </a:r>
            <a:endParaRPr/>
          </a:p>
          <a:p>
            <a:pPr lvl="3">
              <a:defRPr/>
            </a:pPr>
            <a:r>
              <a:rPr lang="zh-CN"/>
              <a:t>第四级</a:t>
            </a:r>
            <a:endParaRPr/>
          </a:p>
          <a:p>
            <a:pPr lvl="4">
              <a:defRPr/>
            </a:pPr>
            <a:r>
              <a:rPr lang="zh-CN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BC7F7B3-2309-4C2F-828A-CDB0AAFC9C80}" type="datetime1">
              <a:rPr lang="zh-CN" sz="1100" b="0" i="0" u="none" strike="noStrike" cap="none" spc="0">
                <a:ln>
                  <a:noFill/>
                </a:ln>
                <a:solidFill>
                  <a:prstClr val="black">
                    <a:tint val="75000"/>
                  </a:prstClr>
                </a:solidFill>
                <a:latin typeface="Arial"/>
                <a:ea typeface="微软雅黑"/>
                <a:cs typeface="+mn-cs"/>
              </a:rPr>
              <a:t>2024/12/11</a:t>
            </a:fld>
            <a:endParaRPr lang="en-US" sz="1100" b="0" i="0" u="none" strike="noStrike" cap="none" spc="0">
              <a:ln>
                <a:noFill/>
              </a:ln>
              <a:solidFill>
                <a:prstClr val="black">
                  <a:tint val="75000"/>
                </a:prstClr>
              </a:solidFill>
              <a:latin typeface="Arial"/>
              <a:ea typeface="微软雅黑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100" b="0" i="0" u="none" strike="noStrike" cap="none" spc="0">
              <a:ln>
                <a:noFill/>
              </a:ln>
              <a:solidFill>
                <a:prstClr val="black">
                  <a:tint val="75000"/>
                </a:prstClr>
              </a:solidFill>
              <a:latin typeface="Arial"/>
              <a:ea typeface="微软雅黑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 marL="0" marR="0" lvl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8F63A3B-78C7-47BE-AE5E-E10140E04643}" type="slidenum">
              <a:rPr lang="en-US" sz="1200" b="0" i="0" u="none" strike="noStrike" cap="none" spc="0">
                <a:ln>
                  <a:noFill/>
                </a:ln>
                <a:solidFill>
                  <a:prstClr val="black"/>
                </a:solidFill>
                <a:latin typeface="Arial"/>
                <a:ea typeface="微软雅黑"/>
                <a:cs typeface="+mn-cs"/>
              </a:rPr>
              <a:t>‹#›</a:t>
            </a:fld>
            <a:endParaRPr lang="en-US" sz="1200" b="0" i="0" u="none" strike="noStrike" cap="none" spc="0">
              <a:ln>
                <a:noFill/>
              </a:ln>
              <a:solidFill>
                <a:prstClr val="black"/>
              </a:solidFill>
              <a:latin typeface="Arial"/>
              <a:ea typeface="微软雅黑"/>
              <a:cs typeface="+mn-c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userDrawn="1">
  <p:cSld name="2_仅标题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 bwMode="auto">
          <a:xfrm>
            <a:off x="6286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D91E31C-FFB2-45AA-830A-D9B92E6BE40E}" type="datetime1">
              <a:rPr lang="zh-CN" sz="1100" b="0" i="0" u="none" strike="noStrike" cap="none" spc="0">
                <a:ln>
                  <a:noFill/>
                </a:ln>
                <a:solidFill>
                  <a:prstClr val="black">
                    <a:tint val="75000"/>
                  </a:prstClr>
                </a:solidFill>
                <a:latin typeface="Arial"/>
                <a:ea typeface="微软雅黑"/>
                <a:cs typeface="+mn-cs"/>
              </a:rPr>
              <a:t>2024/12/11</a:t>
            </a:fld>
            <a:endParaRPr lang="zh-CN" sz="1100" b="0" i="0" u="none" strike="noStrike" cap="none" spc="0">
              <a:ln>
                <a:noFill/>
              </a:ln>
              <a:solidFill>
                <a:prstClr val="black">
                  <a:tint val="75000"/>
                </a:prstClr>
              </a:solidFill>
              <a:latin typeface="Arial"/>
              <a:ea typeface="微软雅黑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 bwMode="auto">
          <a:xfrm>
            <a:off x="3028952" y="6356352"/>
            <a:ext cx="30861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sz="1100" b="0" i="0" u="none" strike="noStrike" cap="none" spc="0">
              <a:ln>
                <a:noFill/>
              </a:ln>
              <a:solidFill>
                <a:prstClr val="black">
                  <a:tint val="75000"/>
                </a:prstClr>
              </a:solidFill>
              <a:latin typeface="Arial"/>
              <a:ea typeface="微软雅黑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 bwMode="auto">
          <a:xfrm>
            <a:off x="6799217" y="6492875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C913308-F349-4B6D-A68A-DD1791B4A57B}" type="slidenum">
              <a:rPr lang="zh-CN" sz="1200" b="0" i="0" u="none" strike="noStrike" cap="none" spc="0">
                <a:ln>
                  <a:noFill/>
                </a:ln>
                <a:solidFill>
                  <a:prstClr val="black"/>
                </a:solidFill>
                <a:latin typeface="Arial"/>
                <a:ea typeface="微软雅黑"/>
                <a:cs typeface="+mn-cs"/>
              </a:rPr>
              <a:t>‹#›</a:t>
            </a:fld>
            <a:endParaRPr lang="zh-CN" sz="1200" b="0" i="0" u="none" strike="noStrike" cap="none" spc="0">
              <a:ln>
                <a:noFill/>
              </a:ln>
              <a:solidFill>
                <a:prstClr val="black"/>
              </a:solidFill>
              <a:latin typeface="Arial"/>
              <a:ea typeface="微软雅黑"/>
              <a:cs typeface="+mn-cs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itle" userDrawn="1">
  <p:cSld name="标题幻灯片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550"/>
            </a:lvl1pPr>
          </a:lstStyle>
          <a:p>
            <a:pPr>
              <a:defRPr/>
            </a:pPr>
            <a:r>
              <a:rPr lang="zh-CN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143000" y="3602038"/>
            <a:ext cx="6858000" cy="1655763"/>
          </a:xfrm>
        </p:spPr>
        <p:txBody>
          <a:bodyPr/>
          <a:lstStyle>
            <a:lvl1pPr marL="0" indent="0" algn="ctr">
              <a:buNone/>
              <a:defRPr sz="2200"/>
            </a:lvl1pPr>
            <a:lvl2pPr marL="422031" indent="0" algn="ctr">
              <a:buNone/>
              <a:defRPr sz="1850"/>
            </a:lvl2pPr>
            <a:lvl3pPr marL="844061" indent="0" algn="ctr">
              <a:buNone/>
              <a:defRPr sz="1650"/>
            </a:lvl3pPr>
            <a:lvl4pPr marL="1266093" indent="0" algn="ctr">
              <a:buNone/>
              <a:defRPr sz="1500"/>
            </a:lvl4pPr>
            <a:lvl5pPr marL="1688122" indent="0" algn="ctr">
              <a:buNone/>
              <a:defRPr sz="1500"/>
            </a:lvl5pPr>
            <a:lvl6pPr marL="2110154" indent="0" algn="ctr">
              <a:buNone/>
              <a:defRPr sz="1500"/>
            </a:lvl6pPr>
            <a:lvl7pPr marL="2532184" indent="0" algn="ctr">
              <a:buNone/>
              <a:defRPr sz="1500"/>
            </a:lvl7pPr>
            <a:lvl8pPr marL="2954215" indent="0" algn="ctr">
              <a:buNone/>
              <a:defRPr sz="1500"/>
            </a:lvl8pPr>
            <a:lvl9pPr marL="3376247" indent="0" algn="ctr">
              <a:buNone/>
              <a:defRPr sz="1500"/>
            </a:lvl9pPr>
          </a:lstStyle>
          <a:p>
            <a:pPr>
              <a:defRPr/>
            </a:pPr>
            <a:r>
              <a:rPr lang="zh-CN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37C21D7-D3BB-4813-958C-4E5C20C42242}" type="datetime1">
              <a:rPr lang="zh-CN"/>
              <a:t>2024/12/11</a:t>
            </a:fld>
            <a:endParaRPr 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720838" y="6492875"/>
            <a:ext cx="2057400" cy="365125"/>
          </a:xfrm>
        </p:spPr>
        <p:txBody>
          <a:bodyPr/>
          <a:lstStyle/>
          <a:p>
            <a:pPr>
              <a:defRPr/>
            </a:pPr>
            <a:fld id="{0C913308-F349-4B6D-A68A-DD1791B4A57B}" type="slidenum">
              <a:rPr lang="zh-CN"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obj" userDrawn="1">
  <p:cSld name="标题和内容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zh-CN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zh-CN"/>
              <a:t>编辑母版文本样式</a:t>
            </a:r>
            <a:endParaRPr/>
          </a:p>
          <a:p>
            <a:pPr lvl="1">
              <a:defRPr/>
            </a:pPr>
            <a:r>
              <a:rPr lang="zh-CN"/>
              <a:t>第二级</a:t>
            </a:r>
            <a:endParaRPr/>
          </a:p>
          <a:p>
            <a:pPr lvl="2">
              <a:defRPr/>
            </a:pPr>
            <a:r>
              <a:rPr lang="zh-CN"/>
              <a:t>第三级</a:t>
            </a:r>
            <a:endParaRPr/>
          </a:p>
          <a:p>
            <a:pPr lvl="3">
              <a:defRPr/>
            </a:pPr>
            <a:r>
              <a:rPr lang="zh-CN"/>
              <a:t>第四级</a:t>
            </a:r>
            <a:endParaRPr/>
          </a:p>
          <a:p>
            <a:pPr lvl="4">
              <a:defRPr/>
            </a:pPr>
            <a:r>
              <a:rPr lang="zh-CN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092602A-2713-42A4-A18A-97F8478A2D6C}" type="datetime1">
              <a:rPr lang="zh-CN"/>
              <a:t>2024/12/11</a:t>
            </a:fld>
            <a:endParaRPr 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786153" y="6493504"/>
            <a:ext cx="2057400" cy="365125"/>
          </a:xfrm>
        </p:spPr>
        <p:txBody>
          <a:bodyPr/>
          <a:lstStyle/>
          <a:p>
            <a:pPr>
              <a:defRPr/>
            </a:pPr>
            <a:fld id="{0C913308-F349-4B6D-A68A-DD1791B4A57B}" type="slidenum">
              <a:rPr lang="zh-CN"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secHead" userDrawn="1">
  <p:cSld name="节标题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23889" y="1709741"/>
            <a:ext cx="7886700" cy="2852737"/>
          </a:xfrm>
        </p:spPr>
        <p:txBody>
          <a:bodyPr anchor="b"/>
          <a:lstStyle>
            <a:lvl1pPr>
              <a:defRPr sz="5550"/>
            </a:lvl1pPr>
          </a:lstStyle>
          <a:p>
            <a:pPr>
              <a:defRPr/>
            </a:pPr>
            <a:r>
              <a:rPr lang="zh-CN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3889" y="4589466"/>
            <a:ext cx="7886700" cy="1500187"/>
          </a:xfrm>
        </p:spPr>
        <p:txBody>
          <a:bodyPr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22031" indent="0">
              <a:buNone/>
              <a:defRPr sz="1850">
                <a:solidFill>
                  <a:schemeClr val="tx1">
                    <a:tint val="75000"/>
                  </a:schemeClr>
                </a:solidFill>
              </a:defRPr>
            </a:lvl2pPr>
            <a:lvl3pPr marL="844061" indent="0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3pPr>
            <a:lvl4pPr marL="126609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6881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101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321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29542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3762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zh-CN"/>
              <a:t>编辑母版文本样式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165B94B-42E4-4063-BEAE-FD2DF01F9B1E}" type="datetime1">
              <a:rPr lang="zh-CN"/>
              <a:t>2024/12/11</a:t>
            </a:fld>
            <a:endParaRPr 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C913308-F349-4B6D-A68A-DD1791B4A57B}" type="slidenum">
              <a:rPr lang="zh-CN"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woObj" userDrawn="1">
  <p:cSld name="两栏内容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zh-CN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628650" y="1825625"/>
            <a:ext cx="3886200" cy="4351339"/>
          </a:xfrm>
        </p:spPr>
        <p:txBody>
          <a:bodyPr/>
          <a:lstStyle/>
          <a:p>
            <a:pPr lvl="0">
              <a:defRPr/>
            </a:pPr>
            <a:r>
              <a:rPr lang="zh-CN"/>
              <a:t>编辑母版文本样式</a:t>
            </a:r>
            <a:endParaRPr/>
          </a:p>
          <a:p>
            <a:pPr lvl="1">
              <a:defRPr/>
            </a:pPr>
            <a:r>
              <a:rPr lang="zh-CN"/>
              <a:t>第二级</a:t>
            </a:r>
            <a:endParaRPr/>
          </a:p>
          <a:p>
            <a:pPr lvl="2">
              <a:defRPr/>
            </a:pPr>
            <a:r>
              <a:rPr lang="zh-CN"/>
              <a:t>第三级</a:t>
            </a:r>
            <a:endParaRPr/>
          </a:p>
          <a:p>
            <a:pPr lvl="3">
              <a:defRPr/>
            </a:pPr>
            <a:r>
              <a:rPr lang="zh-CN"/>
              <a:t>第四级</a:t>
            </a:r>
            <a:endParaRPr/>
          </a:p>
          <a:p>
            <a:pPr lvl="4">
              <a:defRPr/>
            </a:pPr>
            <a:r>
              <a:rPr lang="zh-CN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4629150" y="1825625"/>
            <a:ext cx="3886200" cy="4351339"/>
          </a:xfrm>
        </p:spPr>
        <p:txBody>
          <a:bodyPr/>
          <a:lstStyle/>
          <a:p>
            <a:pPr lvl="0">
              <a:defRPr/>
            </a:pPr>
            <a:r>
              <a:rPr lang="zh-CN"/>
              <a:t>编辑母版文本样式</a:t>
            </a:r>
            <a:endParaRPr/>
          </a:p>
          <a:p>
            <a:pPr lvl="1">
              <a:defRPr/>
            </a:pPr>
            <a:r>
              <a:rPr lang="zh-CN"/>
              <a:t>第二级</a:t>
            </a:r>
            <a:endParaRPr/>
          </a:p>
          <a:p>
            <a:pPr lvl="2">
              <a:defRPr/>
            </a:pPr>
            <a:r>
              <a:rPr lang="zh-CN"/>
              <a:t>第三级</a:t>
            </a:r>
            <a:endParaRPr/>
          </a:p>
          <a:p>
            <a:pPr lvl="3">
              <a:defRPr/>
            </a:pPr>
            <a:r>
              <a:rPr lang="zh-CN"/>
              <a:t>第四级</a:t>
            </a:r>
            <a:endParaRPr/>
          </a:p>
          <a:p>
            <a:pPr lvl="4">
              <a:defRPr/>
            </a:pPr>
            <a:r>
              <a:rPr lang="zh-CN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65F60C0-9581-41DE-8BAB-3BEEFBF0E6A0}" type="datetime1">
              <a:rPr lang="zh-CN"/>
              <a:t>2024/12/11</a:t>
            </a:fld>
            <a:endParaRPr 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C913308-F349-4B6D-A68A-DD1791B4A57B}" type="slidenum">
              <a:rPr lang="zh-CN"/>
              <a:t>‹#›</a:t>
            </a:fld>
            <a:r>
              <a:rPr lang="en-US"/>
              <a:t> </a:t>
            </a:r>
            <a:endParaRPr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secHead" userDrawn="1">
  <p:cSld name="节标题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 bwMode="auto"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 lang="zh-CN"/>
              <a:t>单击此处编辑母版标题样式</a:t>
            </a:r>
            <a:endParaRPr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zh-CN"/>
              <a:t>单击此处编辑母版文本样式</a:t>
            </a:r>
            <a:endParaRPr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C0BD9C3-5A19-457F-B3EE-92F9E704C092}" type="datetime1">
              <a:rPr lang="zh-CN"/>
              <a:t>2024/12/11</a:t>
            </a:fld>
            <a:endParaRPr lang="zh-CN"/>
          </a:p>
        </p:txBody>
      </p:sp>
      <p:sp>
        <p:nvSpPr>
          <p:cNvPr id="5" name="灯片编号占位符 1"/>
          <p:cNvSpPr>
            <a:spLocks noGrp="1"/>
          </p:cNvSpPr>
          <p:nvPr>
            <p:ph type="sldNum" sz="quarter" idx="4"/>
          </p:nvPr>
        </p:nvSpPr>
        <p:spPr bwMode="auto"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996E8D8-2464-4C54-9F5A-217E2BC2A473}" type="slidenum">
              <a:rPr lang="zh-CN"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woTxTwoObj" userDrawn="1">
  <p:cSld name="比较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29843" y="365128"/>
            <a:ext cx="7886700" cy="1325563"/>
          </a:xfrm>
        </p:spPr>
        <p:txBody>
          <a:bodyPr/>
          <a:lstStyle/>
          <a:p>
            <a:pPr>
              <a:defRPr/>
            </a:pPr>
            <a:r>
              <a:rPr lang="zh-CN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22031" indent="0">
              <a:buNone/>
              <a:defRPr sz="1850" b="1"/>
            </a:lvl2pPr>
            <a:lvl3pPr marL="844061" indent="0">
              <a:buNone/>
              <a:defRPr sz="1650" b="1"/>
            </a:lvl3pPr>
            <a:lvl4pPr marL="1266093" indent="0">
              <a:buNone/>
              <a:defRPr sz="1500" b="1"/>
            </a:lvl4pPr>
            <a:lvl5pPr marL="1688122" indent="0">
              <a:buNone/>
              <a:defRPr sz="1500" b="1"/>
            </a:lvl5pPr>
            <a:lvl6pPr marL="2110154" indent="0">
              <a:buNone/>
              <a:defRPr sz="1500" b="1"/>
            </a:lvl6pPr>
            <a:lvl7pPr marL="2532184" indent="0">
              <a:buNone/>
              <a:defRPr sz="1500" b="1"/>
            </a:lvl7pPr>
            <a:lvl8pPr marL="2954215" indent="0">
              <a:buNone/>
              <a:defRPr sz="1500" b="1"/>
            </a:lvl8pPr>
            <a:lvl9pPr marL="3376247" indent="0">
              <a:buNone/>
              <a:defRPr sz="1500" b="1"/>
            </a:lvl9pPr>
          </a:lstStyle>
          <a:p>
            <a:pPr lvl="0">
              <a:defRPr/>
            </a:pPr>
            <a:r>
              <a:rPr lang="zh-CN"/>
              <a:t>编辑母版文本样式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29842" y="2505074"/>
            <a:ext cx="3868340" cy="3684588"/>
          </a:xfrm>
        </p:spPr>
        <p:txBody>
          <a:bodyPr/>
          <a:lstStyle/>
          <a:p>
            <a:pPr lvl="0">
              <a:defRPr/>
            </a:pPr>
            <a:r>
              <a:rPr lang="zh-CN"/>
              <a:t>编辑母版文本样式</a:t>
            </a:r>
            <a:endParaRPr/>
          </a:p>
          <a:p>
            <a:pPr lvl="1">
              <a:defRPr/>
            </a:pPr>
            <a:r>
              <a:rPr lang="zh-CN"/>
              <a:t>第二级</a:t>
            </a:r>
            <a:endParaRPr/>
          </a:p>
          <a:p>
            <a:pPr lvl="2">
              <a:defRPr/>
            </a:pPr>
            <a:r>
              <a:rPr lang="zh-CN"/>
              <a:t>第三级</a:t>
            </a:r>
            <a:endParaRPr/>
          </a:p>
          <a:p>
            <a:pPr lvl="3">
              <a:defRPr/>
            </a:pPr>
            <a:r>
              <a:rPr lang="zh-CN"/>
              <a:t>第四级</a:t>
            </a:r>
            <a:endParaRPr/>
          </a:p>
          <a:p>
            <a:pPr lvl="4">
              <a:defRPr/>
            </a:pPr>
            <a:r>
              <a:rPr lang="zh-CN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22031" indent="0">
              <a:buNone/>
              <a:defRPr sz="1850" b="1"/>
            </a:lvl2pPr>
            <a:lvl3pPr marL="844061" indent="0">
              <a:buNone/>
              <a:defRPr sz="1650" b="1"/>
            </a:lvl3pPr>
            <a:lvl4pPr marL="1266093" indent="0">
              <a:buNone/>
              <a:defRPr sz="1500" b="1"/>
            </a:lvl4pPr>
            <a:lvl5pPr marL="1688122" indent="0">
              <a:buNone/>
              <a:defRPr sz="1500" b="1"/>
            </a:lvl5pPr>
            <a:lvl6pPr marL="2110154" indent="0">
              <a:buNone/>
              <a:defRPr sz="1500" b="1"/>
            </a:lvl6pPr>
            <a:lvl7pPr marL="2532184" indent="0">
              <a:buNone/>
              <a:defRPr sz="1500" b="1"/>
            </a:lvl7pPr>
            <a:lvl8pPr marL="2954215" indent="0">
              <a:buNone/>
              <a:defRPr sz="1500" b="1"/>
            </a:lvl8pPr>
            <a:lvl9pPr marL="3376247" indent="0">
              <a:buNone/>
              <a:defRPr sz="1500" b="1"/>
            </a:lvl9pPr>
          </a:lstStyle>
          <a:p>
            <a:pPr lvl="0">
              <a:defRPr/>
            </a:pPr>
            <a:r>
              <a:rPr lang="zh-CN"/>
              <a:t>编辑母版文本样式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4629151" y="2505074"/>
            <a:ext cx="3887391" cy="3684588"/>
          </a:xfrm>
        </p:spPr>
        <p:txBody>
          <a:bodyPr/>
          <a:lstStyle/>
          <a:p>
            <a:pPr lvl="0">
              <a:defRPr/>
            </a:pPr>
            <a:r>
              <a:rPr lang="zh-CN"/>
              <a:t>编辑母版文本样式</a:t>
            </a:r>
            <a:endParaRPr/>
          </a:p>
          <a:p>
            <a:pPr lvl="1">
              <a:defRPr/>
            </a:pPr>
            <a:r>
              <a:rPr lang="zh-CN"/>
              <a:t>第二级</a:t>
            </a:r>
            <a:endParaRPr/>
          </a:p>
          <a:p>
            <a:pPr lvl="2">
              <a:defRPr/>
            </a:pPr>
            <a:r>
              <a:rPr lang="zh-CN"/>
              <a:t>第三级</a:t>
            </a:r>
            <a:endParaRPr/>
          </a:p>
          <a:p>
            <a:pPr lvl="3">
              <a:defRPr/>
            </a:pPr>
            <a:r>
              <a:rPr lang="zh-CN"/>
              <a:t>第四级</a:t>
            </a:r>
            <a:endParaRPr/>
          </a:p>
          <a:p>
            <a:pPr lvl="4">
              <a:defRPr/>
            </a:pPr>
            <a:r>
              <a:rPr lang="zh-CN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48868D-5F99-4F77-8A9A-B7044AFDB3E3}" type="datetime1">
              <a:rPr lang="zh-CN"/>
              <a:t>2024/12/11</a:t>
            </a:fld>
            <a:endParaRPr 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C913308-F349-4B6D-A68A-DD1791B4A57B}" type="slidenum">
              <a:rPr lang="zh-CN"/>
              <a:t>‹#›</a:t>
            </a:fld>
            <a:r>
              <a:rPr lang="en-US"/>
              <a:t> </a:t>
            </a:r>
            <a:endParaRPr lang="zh-CN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itleOnly" userDrawn="1">
  <p:cSld name="仅标题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zh-CN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DA38935-2DD3-4BC3-8ABD-010072761F0D}" type="datetime1">
              <a:rPr lang="zh-CN"/>
              <a:t>2024/12/11</a:t>
            </a:fld>
            <a:endParaRPr 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C913308-F349-4B6D-A68A-DD1791B4A57B}" type="slidenum">
              <a:rPr lang="zh-CN"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blank" userDrawn="1">
  <p:cSld name="空白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46BA77A-9872-4DFF-B8DA-40C7F3182662}" type="datetime1">
              <a:rPr lang="zh-CN"/>
              <a:t>2024/12/11</a:t>
            </a:fld>
            <a:endParaRPr 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C913308-F349-4B6D-A68A-DD1791B4A57B}" type="slidenum">
              <a:rPr lang="zh-CN"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objTx" userDrawn="1">
  <p:cSld name="内容与标题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29841" y="457200"/>
            <a:ext cx="2949179" cy="1600200"/>
          </a:xfrm>
        </p:spPr>
        <p:txBody>
          <a:bodyPr anchor="b"/>
          <a:lstStyle>
            <a:lvl1pPr>
              <a:defRPr sz="2950"/>
            </a:lvl1pPr>
          </a:lstStyle>
          <a:p>
            <a:pPr>
              <a:defRPr/>
            </a:pPr>
            <a:r>
              <a:rPr lang="zh-CN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3887392" y="987429"/>
            <a:ext cx="4629150" cy="4873625"/>
          </a:xfrm>
        </p:spPr>
        <p:txBody>
          <a:bodyPr/>
          <a:lstStyle>
            <a:lvl1pPr>
              <a:defRPr sz="2950"/>
            </a:lvl1pPr>
            <a:lvl2pPr>
              <a:defRPr sz="2600"/>
            </a:lvl2pPr>
            <a:lvl3pPr>
              <a:defRPr sz="2200"/>
            </a:lvl3pPr>
            <a:lvl4pPr>
              <a:defRPr sz="1850"/>
            </a:lvl4pPr>
            <a:lvl5pPr>
              <a:defRPr sz="1850"/>
            </a:lvl5pPr>
            <a:lvl6pPr>
              <a:defRPr sz="1850"/>
            </a:lvl6pPr>
            <a:lvl7pPr>
              <a:defRPr sz="1850"/>
            </a:lvl7pPr>
            <a:lvl8pPr>
              <a:defRPr sz="1850"/>
            </a:lvl8pPr>
            <a:lvl9pPr>
              <a:defRPr sz="1850"/>
            </a:lvl9pPr>
          </a:lstStyle>
          <a:p>
            <a:pPr lvl="0">
              <a:defRPr/>
            </a:pPr>
            <a:r>
              <a:rPr lang="zh-CN"/>
              <a:t>编辑母版文本样式</a:t>
            </a:r>
            <a:endParaRPr/>
          </a:p>
          <a:p>
            <a:pPr lvl="1">
              <a:defRPr/>
            </a:pPr>
            <a:r>
              <a:rPr lang="zh-CN"/>
              <a:t>第二级</a:t>
            </a:r>
            <a:endParaRPr/>
          </a:p>
          <a:p>
            <a:pPr lvl="2">
              <a:defRPr/>
            </a:pPr>
            <a:r>
              <a:rPr lang="zh-CN"/>
              <a:t>第三级</a:t>
            </a:r>
            <a:endParaRPr/>
          </a:p>
          <a:p>
            <a:pPr lvl="3">
              <a:defRPr/>
            </a:pPr>
            <a:r>
              <a:rPr lang="zh-CN"/>
              <a:t>第四级</a:t>
            </a:r>
            <a:endParaRPr/>
          </a:p>
          <a:p>
            <a:pPr lvl="4">
              <a:defRPr/>
            </a:pPr>
            <a:r>
              <a:rPr lang="zh-CN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629841" y="2057401"/>
            <a:ext cx="294917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2031" indent="0">
              <a:buNone/>
              <a:defRPr sz="1300"/>
            </a:lvl2pPr>
            <a:lvl3pPr marL="844061" indent="0">
              <a:buNone/>
              <a:defRPr sz="1100"/>
            </a:lvl3pPr>
            <a:lvl4pPr marL="1266093" indent="0">
              <a:buNone/>
              <a:defRPr sz="900"/>
            </a:lvl4pPr>
            <a:lvl5pPr marL="1688122" indent="0">
              <a:buNone/>
              <a:defRPr sz="900"/>
            </a:lvl5pPr>
            <a:lvl6pPr marL="2110154" indent="0">
              <a:buNone/>
              <a:defRPr sz="900"/>
            </a:lvl6pPr>
            <a:lvl7pPr marL="2532184" indent="0">
              <a:buNone/>
              <a:defRPr sz="900"/>
            </a:lvl7pPr>
            <a:lvl8pPr marL="2954215" indent="0">
              <a:buNone/>
              <a:defRPr sz="900"/>
            </a:lvl8pPr>
            <a:lvl9pPr marL="3376247" indent="0">
              <a:buNone/>
              <a:defRPr sz="900"/>
            </a:lvl9pPr>
          </a:lstStyle>
          <a:p>
            <a:pPr lvl="0">
              <a:defRPr/>
            </a:pPr>
            <a:r>
              <a:rPr lang="zh-CN"/>
              <a:t>编辑母版文本样式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839A985-7D96-4467-A87D-77C11CF2C249}" type="datetime1">
              <a:rPr lang="zh-CN"/>
              <a:t>2024/12/11</a:t>
            </a:fld>
            <a:endParaRPr 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C913308-F349-4B6D-A68A-DD1791B4A57B}" type="slidenum">
              <a:rPr lang="zh-CN"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picTx" userDrawn="1">
  <p:cSld name="图片与标题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29841" y="457200"/>
            <a:ext cx="2949179" cy="1600200"/>
          </a:xfrm>
        </p:spPr>
        <p:txBody>
          <a:bodyPr anchor="b"/>
          <a:lstStyle>
            <a:lvl1pPr>
              <a:defRPr sz="2950"/>
            </a:lvl1pPr>
          </a:lstStyle>
          <a:p>
            <a:pPr>
              <a:defRPr/>
            </a:pPr>
            <a:r>
              <a:rPr lang="zh-CN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ChangeAspect="1" noGrp="1"/>
          </p:cNvSpPr>
          <p:nvPr>
            <p:ph type="pic" idx="1"/>
          </p:nvPr>
        </p:nvSpPr>
        <p:spPr bwMode="auto">
          <a:xfrm>
            <a:off x="3887392" y="987429"/>
            <a:ext cx="4629150" cy="4873625"/>
          </a:xfrm>
        </p:spPr>
        <p:txBody>
          <a:bodyPr anchor="t"/>
          <a:lstStyle>
            <a:lvl1pPr marL="0" indent="0">
              <a:buNone/>
              <a:defRPr sz="2950"/>
            </a:lvl1pPr>
            <a:lvl2pPr marL="422031" indent="0">
              <a:buNone/>
              <a:defRPr sz="2600"/>
            </a:lvl2pPr>
            <a:lvl3pPr marL="844061" indent="0">
              <a:buNone/>
              <a:defRPr sz="2200"/>
            </a:lvl3pPr>
            <a:lvl4pPr marL="1266093" indent="0">
              <a:buNone/>
              <a:defRPr sz="1850"/>
            </a:lvl4pPr>
            <a:lvl5pPr marL="1688122" indent="0">
              <a:buNone/>
              <a:defRPr sz="1850"/>
            </a:lvl5pPr>
            <a:lvl6pPr marL="2110154" indent="0">
              <a:buNone/>
              <a:defRPr sz="1850"/>
            </a:lvl6pPr>
            <a:lvl7pPr marL="2532184" indent="0">
              <a:buNone/>
              <a:defRPr sz="1850"/>
            </a:lvl7pPr>
            <a:lvl8pPr marL="2954215" indent="0">
              <a:buNone/>
              <a:defRPr sz="1850"/>
            </a:lvl8pPr>
            <a:lvl9pPr marL="3376247" indent="0">
              <a:buNone/>
              <a:defRPr sz="1850"/>
            </a:lvl9pPr>
          </a:lstStyle>
          <a:p>
            <a:pPr>
              <a:defRPr/>
            </a:pPr>
            <a:r>
              <a:rPr lang="zh-CN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629841" y="2057401"/>
            <a:ext cx="294917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2031" indent="0">
              <a:buNone/>
              <a:defRPr sz="1300"/>
            </a:lvl2pPr>
            <a:lvl3pPr marL="844061" indent="0">
              <a:buNone/>
              <a:defRPr sz="1100"/>
            </a:lvl3pPr>
            <a:lvl4pPr marL="1266093" indent="0">
              <a:buNone/>
              <a:defRPr sz="900"/>
            </a:lvl4pPr>
            <a:lvl5pPr marL="1688122" indent="0">
              <a:buNone/>
              <a:defRPr sz="900"/>
            </a:lvl5pPr>
            <a:lvl6pPr marL="2110154" indent="0">
              <a:buNone/>
              <a:defRPr sz="900"/>
            </a:lvl6pPr>
            <a:lvl7pPr marL="2532184" indent="0">
              <a:buNone/>
              <a:defRPr sz="900"/>
            </a:lvl7pPr>
            <a:lvl8pPr marL="2954215" indent="0">
              <a:buNone/>
              <a:defRPr sz="900"/>
            </a:lvl8pPr>
            <a:lvl9pPr marL="3376247" indent="0">
              <a:buNone/>
              <a:defRPr sz="900"/>
            </a:lvl9pPr>
          </a:lstStyle>
          <a:p>
            <a:pPr lvl="0">
              <a:defRPr/>
            </a:pPr>
            <a:r>
              <a:rPr lang="zh-CN"/>
              <a:t>编辑母版文本样式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8986E66-23DE-41FF-81E8-689B5A717C2E}" type="datetime1">
              <a:rPr lang="zh-CN"/>
              <a:t>2024/12/11</a:t>
            </a:fld>
            <a:endParaRPr 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C913308-F349-4B6D-A68A-DD1791B4A57B}" type="slidenum">
              <a:rPr lang="zh-CN"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vertTx" userDrawn="1">
  <p:cSld name="标题和竖排文字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zh-CN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zh-CN"/>
              <a:t>编辑母版文本样式</a:t>
            </a:r>
            <a:endParaRPr/>
          </a:p>
          <a:p>
            <a:pPr lvl="1">
              <a:defRPr/>
            </a:pPr>
            <a:r>
              <a:rPr lang="zh-CN"/>
              <a:t>第二级</a:t>
            </a:r>
            <a:endParaRPr/>
          </a:p>
          <a:p>
            <a:pPr lvl="2">
              <a:defRPr/>
            </a:pPr>
            <a:r>
              <a:rPr lang="zh-CN"/>
              <a:t>第三级</a:t>
            </a:r>
            <a:endParaRPr/>
          </a:p>
          <a:p>
            <a:pPr lvl="3">
              <a:defRPr/>
            </a:pPr>
            <a:r>
              <a:rPr lang="zh-CN"/>
              <a:t>第四级</a:t>
            </a:r>
            <a:endParaRPr/>
          </a:p>
          <a:p>
            <a:pPr lvl="4">
              <a:defRPr/>
            </a:pPr>
            <a:r>
              <a:rPr lang="zh-CN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F66F010-F2D4-4F1A-A6EA-BAD0D3E0DF7C}" type="datetime1">
              <a:rPr lang="zh-CN"/>
              <a:t>2024/12/11</a:t>
            </a:fld>
            <a:endParaRPr 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C913308-F349-4B6D-A68A-DD1791B4A57B}" type="slidenum">
              <a:rPr lang="zh-CN"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vertTitleAndTx" userDrawn="1">
  <p:cSld name="竖排标题与文本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6543676" y="365127"/>
            <a:ext cx="1971675" cy="5811839"/>
          </a:xfrm>
        </p:spPr>
        <p:txBody>
          <a:bodyPr vert="eaVert"/>
          <a:lstStyle/>
          <a:p>
            <a:pPr>
              <a:defRPr/>
            </a:pPr>
            <a:r>
              <a:rPr lang="zh-CN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628650" y="365127"/>
            <a:ext cx="5800725" cy="5811839"/>
          </a:xfrm>
        </p:spPr>
        <p:txBody>
          <a:bodyPr vert="eaVert"/>
          <a:lstStyle/>
          <a:p>
            <a:pPr lvl="0">
              <a:defRPr/>
            </a:pPr>
            <a:r>
              <a:rPr lang="zh-CN"/>
              <a:t>编辑母版文本样式</a:t>
            </a:r>
            <a:endParaRPr/>
          </a:p>
          <a:p>
            <a:pPr lvl="1">
              <a:defRPr/>
            </a:pPr>
            <a:r>
              <a:rPr lang="zh-CN"/>
              <a:t>第二级</a:t>
            </a:r>
            <a:endParaRPr/>
          </a:p>
          <a:p>
            <a:pPr lvl="2">
              <a:defRPr/>
            </a:pPr>
            <a:r>
              <a:rPr lang="zh-CN"/>
              <a:t>第三级</a:t>
            </a:r>
            <a:endParaRPr/>
          </a:p>
          <a:p>
            <a:pPr lvl="3">
              <a:defRPr/>
            </a:pPr>
            <a:r>
              <a:rPr lang="zh-CN"/>
              <a:t>第四级</a:t>
            </a:r>
            <a:endParaRPr/>
          </a:p>
          <a:p>
            <a:pPr lvl="4">
              <a:defRPr/>
            </a:pPr>
            <a:r>
              <a:rPr lang="zh-CN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6E5B9C5-F66E-44F8-86FD-73B1292780D2}" type="datetime1">
              <a:rPr lang="zh-CN"/>
              <a:t>2024/12/11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8F63A3B-78C7-47BE-AE5E-E10140E0464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userDrawn="1">
  <p:cSld name="2_仅标题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 bwMode="auto">
          <a:xfrm>
            <a:off x="6286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BE50A0B-8263-46D1-A5D7-0AFDB3898639}" type="datetime1">
              <a:rPr lang="zh-CN">
                <a:solidFill>
                  <a:prstClr val="black">
                    <a:tint val="75000"/>
                  </a:prstClr>
                </a:solidFill>
              </a:rPr>
              <a:t>2024/12/11</a:t>
            </a:fld>
            <a:endParaRPr 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 bwMode="auto">
          <a:xfrm>
            <a:off x="3028952" y="6356352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 bwMode="auto">
          <a:xfrm>
            <a:off x="6799217" y="6492875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C913308-F349-4B6D-A68A-DD1791B4A57B}" type="slidenum">
              <a:rPr lang="zh-CN"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itle" userDrawn="1">
  <p:cSld name="标题幻灯片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55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143000" y="3602038"/>
            <a:ext cx="6858000" cy="1655763"/>
          </a:xfrm>
        </p:spPr>
        <p:txBody>
          <a:bodyPr/>
          <a:lstStyle>
            <a:lvl1pPr marL="0" indent="0" algn="ctr">
              <a:buNone/>
              <a:defRPr sz="2200"/>
            </a:lvl1pPr>
            <a:lvl2pPr marL="422031" indent="0" algn="ctr">
              <a:buNone/>
              <a:defRPr sz="1850"/>
            </a:lvl2pPr>
            <a:lvl3pPr marL="844061" indent="0" algn="ctr">
              <a:buNone/>
              <a:defRPr sz="1650"/>
            </a:lvl3pPr>
            <a:lvl4pPr marL="1266093" indent="0" algn="ctr">
              <a:buNone/>
              <a:defRPr sz="1500"/>
            </a:lvl4pPr>
            <a:lvl5pPr marL="1688122" indent="0" algn="ctr">
              <a:buNone/>
              <a:defRPr sz="1500"/>
            </a:lvl5pPr>
            <a:lvl6pPr marL="2110154" indent="0" algn="ctr">
              <a:buNone/>
              <a:defRPr sz="1500"/>
            </a:lvl6pPr>
            <a:lvl7pPr marL="2532184" indent="0" algn="ctr">
              <a:buNone/>
              <a:defRPr sz="1500"/>
            </a:lvl7pPr>
            <a:lvl8pPr marL="2954215" indent="0" algn="ctr">
              <a:buNone/>
              <a:defRPr sz="1500"/>
            </a:lvl8pPr>
            <a:lvl9pPr marL="3376247" indent="0" algn="ctr">
              <a:buNone/>
              <a:defRPr sz="15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>11.12.2024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720838" y="6492875"/>
            <a:ext cx="2057400" cy="365125"/>
          </a:xfrm>
        </p:spPr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obj" userDrawn="1">
  <p:cSld name="标题和内容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>11.12.2024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786153" y="6493504"/>
            <a:ext cx="2057400" cy="365125"/>
          </a:xfrm>
        </p:spPr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woObj" userDrawn="1">
  <p:cSld name="两栏内容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zh-CN"/>
              <a:t>单击此处编辑母版标题样式</a:t>
            </a:r>
            <a:endParaRPr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 bwMode="auto"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zh-CN"/>
              <a:t>单击此处编辑母版文本样式</a:t>
            </a:r>
            <a:endParaRPr/>
          </a:p>
          <a:p>
            <a:pPr lvl="1">
              <a:defRPr/>
            </a:pPr>
            <a:r>
              <a:rPr lang="zh-CN"/>
              <a:t>第二级</a:t>
            </a:r>
            <a:endParaRPr/>
          </a:p>
          <a:p>
            <a:pPr lvl="2">
              <a:defRPr/>
            </a:pPr>
            <a:r>
              <a:rPr lang="zh-CN"/>
              <a:t>第三级</a:t>
            </a:r>
            <a:endParaRPr/>
          </a:p>
          <a:p>
            <a:pPr lvl="3">
              <a:defRPr/>
            </a:pPr>
            <a:r>
              <a:rPr lang="zh-CN"/>
              <a:t>第四级</a:t>
            </a:r>
            <a:endParaRPr/>
          </a:p>
          <a:p>
            <a:pPr lvl="4">
              <a:defRPr/>
            </a:pPr>
            <a:r>
              <a:rPr lang="zh-CN"/>
              <a:t>第五级</a:t>
            </a:r>
            <a:endParaRPr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 bwMode="auto"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zh-CN"/>
              <a:t>单击此处编辑母版文本样式</a:t>
            </a:r>
            <a:endParaRPr/>
          </a:p>
          <a:p>
            <a:pPr lvl="1">
              <a:defRPr/>
            </a:pPr>
            <a:r>
              <a:rPr lang="zh-CN"/>
              <a:t>第二级</a:t>
            </a:r>
            <a:endParaRPr/>
          </a:p>
          <a:p>
            <a:pPr lvl="2">
              <a:defRPr/>
            </a:pPr>
            <a:r>
              <a:rPr lang="zh-CN"/>
              <a:t>第三级</a:t>
            </a:r>
            <a:endParaRPr/>
          </a:p>
          <a:p>
            <a:pPr lvl="3">
              <a:defRPr/>
            </a:pPr>
            <a:r>
              <a:rPr lang="zh-CN"/>
              <a:t>第四级</a:t>
            </a:r>
            <a:endParaRPr/>
          </a:p>
          <a:p>
            <a:pPr lvl="4">
              <a:defRPr/>
            </a:pPr>
            <a:r>
              <a:rPr lang="zh-CN"/>
              <a:t>第五级</a:t>
            </a:r>
            <a:endParaRPr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AF1B3A0-1C94-4408-9E97-2397C13950D8}" type="datetime1">
              <a:rPr lang="zh-CN"/>
              <a:t>2024/12/11</a:t>
            </a:fld>
            <a:endParaRPr lang="zh-CN"/>
          </a:p>
        </p:txBody>
      </p:sp>
      <p:sp>
        <p:nvSpPr>
          <p:cNvPr id="6" name="灯片编号占位符 1"/>
          <p:cNvSpPr>
            <a:spLocks noGrp="1"/>
          </p:cNvSpPr>
          <p:nvPr>
            <p:ph type="sldNum" sz="quarter" idx="4"/>
          </p:nvPr>
        </p:nvSpPr>
        <p:spPr bwMode="auto"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996E8D8-2464-4C54-9F5A-217E2BC2A473}" type="slidenum">
              <a:rPr lang="zh-CN"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secHead" userDrawn="1">
  <p:cSld name="节标题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23889" y="1709741"/>
            <a:ext cx="7886700" cy="2852737"/>
          </a:xfrm>
        </p:spPr>
        <p:txBody>
          <a:bodyPr anchor="b"/>
          <a:lstStyle>
            <a:lvl1pPr>
              <a:defRPr sz="555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3889" y="4589466"/>
            <a:ext cx="7886700" cy="1500187"/>
          </a:xfrm>
        </p:spPr>
        <p:txBody>
          <a:bodyPr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22031" indent="0">
              <a:buNone/>
              <a:defRPr sz="1850">
                <a:solidFill>
                  <a:schemeClr val="tx1">
                    <a:tint val="75000"/>
                  </a:schemeClr>
                </a:solidFill>
              </a:defRPr>
            </a:lvl2pPr>
            <a:lvl3pPr marL="844061" indent="0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3pPr>
            <a:lvl4pPr marL="126609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6881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101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321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29542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3762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>11.12.2024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woObj" userDrawn="1">
  <p:cSld name="两栏内容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628650" y="1825625"/>
            <a:ext cx="3886200" cy="4351339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4629150" y="1825625"/>
            <a:ext cx="3886200" cy="4351339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>11.12.2024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woTxTwoObj" userDrawn="1">
  <p:cSld name="比较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29843" y="365128"/>
            <a:ext cx="78867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22031" indent="0">
              <a:buNone/>
              <a:defRPr sz="1850" b="1"/>
            </a:lvl2pPr>
            <a:lvl3pPr marL="844061" indent="0">
              <a:buNone/>
              <a:defRPr sz="1650" b="1"/>
            </a:lvl3pPr>
            <a:lvl4pPr marL="1266093" indent="0">
              <a:buNone/>
              <a:defRPr sz="1500" b="1"/>
            </a:lvl4pPr>
            <a:lvl5pPr marL="1688122" indent="0">
              <a:buNone/>
              <a:defRPr sz="1500" b="1"/>
            </a:lvl5pPr>
            <a:lvl6pPr marL="2110154" indent="0">
              <a:buNone/>
              <a:defRPr sz="1500" b="1"/>
            </a:lvl6pPr>
            <a:lvl7pPr marL="2532184" indent="0">
              <a:buNone/>
              <a:defRPr sz="1500" b="1"/>
            </a:lvl7pPr>
            <a:lvl8pPr marL="2954215" indent="0">
              <a:buNone/>
              <a:defRPr sz="1500" b="1"/>
            </a:lvl8pPr>
            <a:lvl9pPr marL="3376247" indent="0">
              <a:buNone/>
              <a:defRPr sz="15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29842" y="2505074"/>
            <a:ext cx="3868340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22031" indent="0">
              <a:buNone/>
              <a:defRPr sz="1850" b="1"/>
            </a:lvl2pPr>
            <a:lvl3pPr marL="844061" indent="0">
              <a:buNone/>
              <a:defRPr sz="1650" b="1"/>
            </a:lvl3pPr>
            <a:lvl4pPr marL="1266093" indent="0">
              <a:buNone/>
              <a:defRPr sz="1500" b="1"/>
            </a:lvl4pPr>
            <a:lvl5pPr marL="1688122" indent="0">
              <a:buNone/>
              <a:defRPr sz="1500" b="1"/>
            </a:lvl5pPr>
            <a:lvl6pPr marL="2110154" indent="0">
              <a:buNone/>
              <a:defRPr sz="1500" b="1"/>
            </a:lvl6pPr>
            <a:lvl7pPr marL="2532184" indent="0">
              <a:buNone/>
              <a:defRPr sz="1500" b="1"/>
            </a:lvl7pPr>
            <a:lvl8pPr marL="2954215" indent="0">
              <a:buNone/>
              <a:defRPr sz="1500" b="1"/>
            </a:lvl8pPr>
            <a:lvl9pPr marL="3376247" indent="0">
              <a:buNone/>
              <a:defRPr sz="15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4629151" y="2505074"/>
            <a:ext cx="3887391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>11.12.2024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itleOnly" userDrawn="1">
  <p:cSld name="仅标题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>11.12.2024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blank" userDrawn="1">
  <p:cSld name="空白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>11.12.2024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objTx" userDrawn="1">
  <p:cSld name="内容与标题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29841" y="457200"/>
            <a:ext cx="2949179" cy="1600200"/>
          </a:xfrm>
        </p:spPr>
        <p:txBody>
          <a:bodyPr anchor="b"/>
          <a:lstStyle>
            <a:lvl1pPr>
              <a:defRPr sz="295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3887392" y="987429"/>
            <a:ext cx="4629150" cy="4873625"/>
          </a:xfrm>
        </p:spPr>
        <p:txBody>
          <a:bodyPr/>
          <a:lstStyle>
            <a:lvl1pPr>
              <a:defRPr sz="2950"/>
            </a:lvl1pPr>
            <a:lvl2pPr>
              <a:defRPr sz="2600"/>
            </a:lvl2pPr>
            <a:lvl3pPr>
              <a:defRPr sz="2200"/>
            </a:lvl3pPr>
            <a:lvl4pPr>
              <a:defRPr sz="1850"/>
            </a:lvl4pPr>
            <a:lvl5pPr>
              <a:defRPr sz="1850"/>
            </a:lvl5pPr>
            <a:lvl6pPr>
              <a:defRPr sz="1850"/>
            </a:lvl6pPr>
            <a:lvl7pPr>
              <a:defRPr sz="1850"/>
            </a:lvl7pPr>
            <a:lvl8pPr>
              <a:defRPr sz="1850"/>
            </a:lvl8pPr>
            <a:lvl9pPr>
              <a:defRPr sz="185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629841" y="2057401"/>
            <a:ext cx="294917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2031" indent="0">
              <a:buNone/>
              <a:defRPr sz="1300"/>
            </a:lvl2pPr>
            <a:lvl3pPr marL="844061" indent="0">
              <a:buNone/>
              <a:defRPr sz="1100"/>
            </a:lvl3pPr>
            <a:lvl4pPr marL="1266093" indent="0">
              <a:buNone/>
              <a:defRPr sz="900"/>
            </a:lvl4pPr>
            <a:lvl5pPr marL="1688122" indent="0">
              <a:buNone/>
              <a:defRPr sz="900"/>
            </a:lvl5pPr>
            <a:lvl6pPr marL="2110154" indent="0">
              <a:buNone/>
              <a:defRPr sz="900"/>
            </a:lvl6pPr>
            <a:lvl7pPr marL="2532184" indent="0">
              <a:buNone/>
              <a:defRPr sz="900"/>
            </a:lvl7pPr>
            <a:lvl8pPr marL="2954215" indent="0">
              <a:buNone/>
              <a:defRPr sz="900"/>
            </a:lvl8pPr>
            <a:lvl9pPr marL="3376247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>11.12.2024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picTx" userDrawn="1">
  <p:cSld name="图片与标题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29841" y="457200"/>
            <a:ext cx="2949179" cy="1600200"/>
          </a:xfrm>
        </p:spPr>
        <p:txBody>
          <a:bodyPr anchor="b"/>
          <a:lstStyle>
            <a:lvl1pPr>
              <a:defRPr sz="295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ChangeAspect="1" noGrp="1"/>
          </p:cNvSpPr>
          <p:nvPr>
            <p:ph type="pic" idx="1"/>
          </p:nvPr>
        </p:nvSpPr>
        <p:spPr bwMode="auto">
          <a:xfrm>
            <a:off x="3887392" y="987429"/>
            <a:ext cx="4629150" cy="4873625"/>
          </a:xfrm>
        </p:spPr>
        <p:txBody>
          <a:bodyPr anchor="t"/>
          <a:lstStyle>
            <a:lvl1pPr marL="0" indent="0">
              <a:buNone/>
              <a:defRPr sz="2950"/>
            </a:lvl1pPr>
            <a:lvl2pPr marL="422031" indent="0">
              <a:buNone/>
              <a:defRPr sz="2600"/>
            </a:lvl2pPr>
            <a:lvl3pPr marL="844061" indent="0">
              <a:buNone/>
              <a:defRPr sz="2200"/>
            </a:lvl3pPr>
            <a:lvl4pPr marL="1266093" indent="0">
              <a:buNone/>
              <a:defRPr sz="1850"/>
            </a:lvl4pPr>
            <a:lvl5pPr marL="1688122" indent="0">
              <a:buNone/>
              <a:defRPr sz="1850"/>
            </a:lvl5pPr>
            <a:lvl6pPr marL="2110154" indent="0">
              <a:buNone/>
              <a:defRPr sz="1850"/>
            </a:lvl6pPr>
            <a:lvl7pPr marL="2532184" indent="0">
              <a:buNone/>
              <a:defRPr sz="1850"/>
            </a:lvl7pPr>
            <a:lvl8pPr marL="2954215" indent="0">
              <a:buNone/>
              <a:defRPr sz="1850"/>
            </a:lvl8pPr>
            <a:lvl9pPr marL="3376247" indent="0">
              <a:buNone/>
              <a:defRPr sz="1850"/>
            </a:lvl9pPr>
          </a:lstStyle>
          <a:p>
            <a:pPr>
              <a:defRPr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629841" y="2057401"/>
            <a:ext cx="294917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2031" indent="0">
              <a:buNone/>
              <a:defRPr sz="1300"/>
            </a:lvl2pPr>
            <a:lvl3pPr marL="844061" indent="0">
              <a:buNone/>
              <a:defRPr sz="1100"/>
            </a:lvl3pPr>
            <a:lvl4pPr marL="1266093" indent="0">
              <a:buNone/>
              <a:defRPr sz="900"/>
            </a:lvl4pPr>
            <a:lvl5pPr marL="1688122" indent="0">
              <a:buNone/>
              <a:defRPr sz="900"/>
            </a:lvl5pPr>
            <a:lvl6pPr marL="2110154" indent="0">
              <a:buNone/>
              <a:defRPr sz="900"/>
            </a:lvl6pPr>
            <a:lvl7pPr marL="2532184" indent="0">
              <a:buNone/>
              <a:defRPr sz="900"/>
            </a:lvl7pPr>
            <a:lvl8pPr marL="2954215" indent="0">
              <a:buNone/>
              <a:defRPr sz="900"/>
            </a:lvl8pPr>
            <a:lvl9pPr marL="3376247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>11.12.2024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vertTx" userDrawn="1">
  <p:cSld name="标题和竖排文字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>11.12.2024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vertTitleAndTx" userDrawn="1">
  <p:cSld name="竖排标题与文本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6543676" y="365127"/>
            <a:ext cx="1971675" cy="5811839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628650" y="365127"/>
            <a:ext cx="5800725" cy="5811839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>11.12.2024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userDrawn="1">
  <p:cSld name="2_仅标题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 bwMode="auto">
          <a:xfrm>
            <a:off x="6286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>11.12.2024</a:t>
            </a:fld>
            <a:endParaRPr lang="ru-RU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 bwMode="auto">
          <a:xfrm>
            <a:off x="3028952" y="6356352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 bwMode="auto">
          <a:xfrm>
            <a:off x="6799217" y="6492875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woTxTwoObj" userDrawn="1">
  <p:cSld name="比较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/>
              <a:t>单击此处编辑母版标题样式</a:t>
            </a:r>
            <a:endParaRPr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zh-CN"/>
              <a:t>单击此处编辑母版文本样式</a:t>
            </a:r>
            <a:endParaRPr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 bwMode="auto"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zh-CN"/>
              <a:t>单击此处编辑母版文本样式</a:t>
            </a:r>
            <a:endParaRPr/>
          </a:p>
          <a:p>
            <a:pPr lvl="1">
              <a:defRPr/>
            </a:pPr>
            <a:r>
              <a:rPr lang="zh-CN"/>
              <a:t>第二级</a:t>
            </a:r>
            <a:endParaRPr/>
          </a:p>
          <a:p>
            <a:pPr lvl="2">
              <a:defRPr/>
            </a:pPr>
            <a:r>
              <a:rPr lang="zh-CN"/>
              <a:t>第三级</a:t>
            </a:r>
            <a:endParaRPr/>
          </a:p>
          <a:p>
            <a:pPr lvl="3">
              <a:defRPr/>
            </a:pPr>
            <a:r>
              <a:rPr lang="zh-CN"/>
              <a:t>第四级</a:t>
            </a:r>
            <a:endParaRPr/>
          </a:p>
          <a:p>
            <a:pPr lvl="4">
              <a:defRPr/>
            </a:pPr>
            <a:r>
              <a:rPr lang="zh-CN"/>
              <a:t>第五级</a:t>
            </a:r>
            <a:endParaRPr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 bwMode="auto"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zh-CN"/>
              <a:t>单击此处编辑母版文本样式</a:t>
            </a:r>
            <a:endParaRPr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 bwMode="auto"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zh-CN"/>
              <a:t>单击此处编辑母版文本样式</a:t>
            </a:r>
            <a:endParaRPr/>
          </a:p>
          <a:p>
            <a:pPr lvl="1">
              <a:defRPr/>
            </a:pPr>
            <a:r>
              <a:rPr lang="zh-CN"/>
              <a:t>第二级</a:t>
            </a:r>
            <a:endParaRPr/>
          </a:p>
          <a:p>
            <a:pPr lvl="2">
              <a:defRPr/>
            </a:pPr>
            <a:r>
              <a:rPr lang="zh-CN"/>
              <a:t>第三级</a:t>
            </a:r>
            <a:endParaRPr/>
          </a:p>
          <a:p>
            <a:pPr lvl="3">
              <a:defRPr/>
            </a:pPr>
            <a:r>
              <a:rPr lang="zh-CN"/>
              <a:t>第四级</a:t>
            </a:r>
            <a:endParaRPr/>
          </a:p>
          <a:p>
            <a:pPr lvl="4">
              <a:defRPr/>
            </a:pPr>
            <a:r>
              <a:rPr lang="zh-CN"/>
              <a:t>第五级</a:t>
            </a:r>
            <a:endParaRPr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AA8D95C-DBA3-42BC-94F8-E766D8EBFEC5}" type="datetime1">
              <a:rPr lang="zh-CN"/>
              <a:t>2024/12/11</a:t>
            </a:fld>
            <a:endParaRPr lang="zh-CN"/>
          </a:p>
        </p:txBody>
      </p:sp>
      <p:sp>
        <p:nvSpPr>
          <p:cNvPr id="8" name="灯片编号占位符 1"/>
          <p:cNvSpPr>
            <a:spLocks noGrp="1"/>
          </p:cNvSpPr>
          <p:nvPr>
            <p:ph type="sldNum" sz="quarter" idx="11"/>
          </p:nvPr>
        </p:nvSpPr>
        <p:spPr bwMode="auto"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996E8D8-2464-4C54-9F5A-217E2BC2A473}" type="slidenum">
              <a:rPr lang="zh-CN"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itleOnly" userDrawn="1">
  <p:cSld name="仅标题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zh-CN"/>
              <a:t>单击此处编辑母版标题样式</a:t>
            </a:r>
            <a:endParaRPr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8303282-4337-4F97-8198-89D412029C74}" type="datetime1">
              <a:rPr lang="zh-CN"/>
              <a:t>2024/12/11</a:t>
            </a:fld>
            <a:endParaRPr lang="zh-CN"/>
          </a:p>
        </p:txBody>
      </p:sp>
      <p:sp>
        <p:nvSpPr>
          <p:cNvPr id="4" name="灯片编号占位符 1"/>
          <p:cNvSpPr>
            <a:spLocks noGrp="1"/>
          </p:cNvSpPr>
          <p:nvPr>
            <p:ph type="sldNum" sz="quarter" idx="4"/>
          </p:nvPr>
        </p:nvSpPr>
        <p:spPr bwMode="auto"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996E8D8-2464-4C54-9F5A-217E2BC2A473}" type="slidenum">
              <a:rPr lang="zh-CN"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blank" userDrawn="1">
  <p:cSld name="空白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82AEAD1-ED53-482D-A87B-61AE1DECBA7E}" type="datetime1">
              <a:rPr lang="zh-CN"/>
              <a:t>2024/12/11</a:t>
            </a:fld>
            <a:endParaRPr lang="zh-CN"/>
          </a:p>
        </p:txBody>
      </p:sp>
      <p:sp>
        <p:nvSpPr>
          <p:cNvPr id="3" name="灯片编号占位符 1"/>
          <p:cNvSpPr>
            <a:spLocks noGrp="1"/>
          </p:cNvSpPr>
          <p:nvPr>
            <p:ph type="sldNum" sz="quarter" idx="4"/>
          </p:nvPr>
        </p:nvSpPr>
        <p:spPr bwMode="auto"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996E8D8-2464-4C54-9F5A-217E2BC2A473}" type="slidenum">
              <a:rPr lang="zh-CN"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objTx" userDrawn="1">
  <p:cSld name="内容与标题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 bwMode="auto"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zh-CN"/>
              <a:t>单击此处编辑母版标题样式</a:t>
            </a:r>
            <a:endParaRPr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 bwMode="auto"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zh-CN"/>
              <a:t>单击此处编辑母版文本样式</a:t>
            </a:r>
            <a:endParaRPr/>
          </a:p>
          <a:p>
            <a:pPr lvl="1">
              <a:defRPr/>
            </a:pPr>
            <a:r>
              <a:rPr lang="zh-CN"/>
              <a:t>第二级</a:t>
            </a:r>
            <a:endParaRPr/>
          </a:p>
          <a:p>
            <a:pPr lvl="2">
              <a:defRPr/>
            </a:pPr>
            <a:r>
              <a:rPr lang="zh-CN"/>
              <a:t>第三级</a:t>
            </a:r>
            <a:endParaRPr/>
          </a:p>
          <a:p>
            <a:pPr lvl="3">
              <a:defRPr/>
            </a:pPr>
            <a:r>
              <a:rPr lang="zh-CN"/>
              <a:t>第四级</a:t>
            </a:r>
            <a:endParaRPr/>
          </a:p>
          <a:p>
            <a:pPr lvl="4">
              <a:defRPr/>
            </a:pPr>
            <a:r>
              <a:rPr lang="zh-CN"/>
              <a:t>第五级</a:t>
            </a:r>
            <a:endParaRPr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 bwMode="auto"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zh-CN"/>
              <a:t>单击此处编辑母版文本样式</a:t>
            </a:r>
            <a:endParaRPr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514C2FF-11AE-470D-8475-D8065190CBC1}" type="datetime1">
              <a:rPr lang="zh-CN"/>
              <a:t>2024/12/11</a:t>
            </a:fld>
            <a:endParaRPr lang="zh-CN"/>
          </a:p>
        </p:txBody>
      </p:sp>
      <p:sp>
        <p:nvSpPr>
          <p:cNvPr id="6" name="灯片编号占位符 1"/>
          <p:cNvSpPr>
            <a:spLocks noGrp="1"/>
          </p:cNvSpPr>
          <p:nvPr>
            <p:ph type="sldNum" sz="quarter" idx="4"/>
          </p:nvPr>
        </p:nvSpPr>
        <p:spPr bwMode="auto"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996E8D8-2464-4C54-9F5A-217E2BC2A473}" type="slidenum">
              <a:rPr lang="zh-CN"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picTx" userDrawn="1">
  <p:cSld name="图片与标题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 bwMode="auto"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zh-CN"/>
              <a:t>单击此处编辑母版标题样式</a:t>
            </a:r>
            <a:endParaRPr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 bwMode="auto"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zh-CN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 bwMode="auto"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zh-CN"/>
              <a:t>单击此处编辑母版文本样式</a:t>
            </a:r>
            <a:endParaRPr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500204A-654E-4FCE-A695-68F8E00433E1}" type="datetime1">
              <a:rPr lang="zh-CN"/>
              <a:t>2024/12/11</a:t>
            </a:fld>
            <a:endParaRPr lang="zh-CN"/>
          </a:p>
        </p:txBody>
      </p:sp>
      <p:sp>
        <p:nvSpPr>
          <p:cNvPr id="6" name="灯片编号占位符 1"/>
          <p:cNvSpPr>
            <a:spLocks noGrp="1"/>
          </p:cNvSpPr>
          <p:nvPr>
            <p:ph type="sldNum" sz="quarter" idx="4"/>
          </p:nvPr>
        </p:nvSpPr>
        <p:spPr bwMode="auto"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996E8D8-2464-4C54-9F5A-217E2BC2A473}" type="slidenum">
              <a:rPr lang="zh-CN"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/Relationships>
</file>

<file path=ppt/slideMasters/_rels/slideMaster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9.xml"/><Relationship Id="rId5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37.xml"/><Relationship Id="rId13" Type="http://schemas.openxmlformats.org/officeDocument/2006/relationships/theme" Target="../theme/theme3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9.xml"/><Relationship Id="rId3" Type="http://schemas.openxmlformats.org/officeDocument/2006/relationships/slideLayout" Target="../slideLayouts/slideLayout40.xml"/><Relationship Id="rId4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4.xml"/><Relationship Id="rId8" Type="http://schemas.openxmlformats.org/officeDocument/2006/relationships/slideLayout" Target="../slideLayouts/slideLayout45.xml"/><Relationship Id="rId9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49.xml"/><Relationship Id="rId13" Type="http://schemas.openxmlformats.org/officeDocument/2006/relationships/theme" Target="../theme/theme4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251520" y="855004"/>
            <a:ext cx="856895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zh-CN"/>
              <a:t>单击此处编辑母版文本样式</a:t>
            </a:r>
            <a:endParaRPr/>
          </a:p>
          <a:p>
            <a:pPr lvl="1">
              <a:defRPr/>
            </a:pPr>
            <a:r>
              <a:rPr lang="zh-CN"/>
              <a:t>第二级</a:t>
            </a:r>
            <a:endParaRPr/>
          </a:p>
          <a:p>
            <a:pPr lvl="2">
              <a:defRPr/>
            </a:pPr>
            <a:r>
              <a:rPr lang="zh-CN"/>
              <a:t>第三级</a:t>
            </a:r>
            <a:endParaRPr/>
          </a:p>
          <a:p>
            <a:pPr lvl="3">
              <a:defRPr/>
            </a:pPr>
            <a:r>
              <a:rPr lang="zh-CN"/>
              <a:t>第四级</a:t>
            </a:r>
            <a:endParaRPr/>
          </a:p>
          <a:p>
            <a:pPr lvl="4">
              <a:defRPr/>
            </a:pPr>
            <a:r>
              <a:rPr lang="zh-CN"/>
              <a:t>第五级</a:t>
            </a:r>
            <a:endParaRPr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890F822-6559-4F59-AAF6-CC2E0A1D517E}" type="datetime1">
              <a:rPr lang="zh-CN"/>
              <a:t>2024/12/11</a:t>
            </a:fld>
            <a:endParaRPr lang="zh-CN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5"/>
          <a:stretch/>
        </p:blipFill>
        <p:spPr bwMode="auto">
          <a:xfrm>
            <a:off x="52251" y="14036"/>
            <a:ext cx="2143485" cy="308359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 bwMode="auto">
          <a:xfrm>
            <a:off x="0" y="356661"/>
            <a:ext cx="9144000" cy="60959"/>
          </a:xfrm>
          <a:prstGeom prst="rect">
            <a:avLst/>
          </a:prstGeom>
          <a:solidFill>
            <a:srgbClr val="D7000F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305" tIns="31653" rIns="63305" bIns="31653" rtlCol="0" anchor="ctr"/>
          <a:lstStyle>
            <a:defPPr>
              <a:defRPr lang="zh-CN"/>
            </a:defPPr>
            <a:lvl1pPr marL="0" algn="l" defTabSz="685800">
              <a:defRPr sz="1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>
              <a:defRPr sz="1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>
              <a:defRPr sz="1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>
              <a:defRPr sz="1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>
              <a:defRPr sz="1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>
              <a:defRPr sz="1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>
              <a:defRPr sz="1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>
              <a:defRPr sz="1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>
              <a:defRPr sz="1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sz="1300"/>
          </a:p>
        </p:txBody>
      </p:sp>
      <p:sp>
        <p:nvSpPr>
          <p:cNvPr id="13" name="TextBox 12"/>
          <p:cNvSpPr txBox="1"/>
          <p:nvPr userDrawn="1"/>
        </p:nvSpPr>
        <p:spPr bwMode="auto">
          <a:xfrm>
            <a:off x="6804248" y="14036"/>
            <a:ext cx="2339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zh-CN" sz="2000">
              <a:latin typeface="微软雅黑"/>
              <a:ea typeface="微软雅黑"/>
            </a:endParaRPr>
          </a:p>
        </p:txBody>
      </p:sp>
      <p:sp>
        <p:nvSpPr>
          <p:cNvPr id="15" name="标题 1"/>
          <p:cNvSpPr txBox="1"/>
          <p:nvPr userDrawn="1"/>
        </p:nvSpPr>
        <p:spPr bwMode="auto">
          <a:xfrm>
            <a:off x="35496" y="476672"/>
            <a:ext cx="3091814" cy="353045"/>
          </a:xfrm>
          <a:prstGeom prst="rect">
            <a:avLst/>
          </a:prstGeom>
        </p:spPr>
        <p:txBody>
          <a:bodyPr/>
          <a:lstStyle>
            <a:lvl1pPr algn="ctr" defTabSz="914400"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zh-CN" sz="1800" b="1">
              <a:latin typeface="微软雅黑"/>
              <a:ea typeface="微软雅黑"/>
            </a:endParaRPr>
          </a:p>
        </p:txBody>
      </p:sp>
      <p:sp>
        <p:nvSpPr>
          <p:cNvPr id="16" name="标题 1"/>
          <p:cNvSpPr txBox="1"/>
          <p:nvPr userDrawn="1"/>
        </p:nvSpPr>
        <p:spPr bwMode="auto">
          <a:xfrm>
            <a:off x="5245224" y="9772"/>
            <a:ext cx="3898776" cy="353045"/>
          </a:xfrm>
          <a:prstGeom prst="rect">
            <a:avLst/>
          </a:prstGeom>
        </p:spPr>
        <p:txBody>
          <a:bodyPr/>
          <a:lstStyle>
            <a:lvl1pPr algn="ctr" defTabSz="914400"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endParaRPr lang="zh-CN" sz="2000" b="1">
              <a:latin typeface="微软雅黑"/>
              <a:ea typeface="微软雅黑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 bwMode="auto"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dt="0" ftr="0" hdr="0" sldNum="1"/>
  <p:txStyles>
    <p:titleStyle>
      <a:lvl1pPr algn="ctr" defTabSz="914400"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1800">
          <a:solidFill>
            <a:schemeClr val="tx1"/>
          </a:solidFill>
          <a:latin typeface="微软雅黑"/>
          <a:ea typeface="微软雅黑"/>
          <a:cs typeface="+mn-cs"/>
        </a:defRPr>
      </a:lvl1pPr>
      <a:lvl2pPr marL="742950" indent="-285750" algn="l" defTabSz="914400">
        <a:spcBef>
          <a:spcPts val="0"/>
        </a:spcBef>
        <a:buFont typeface="Arial"/>
        <a:buChar char="–"/>
        <a:defRPr sz="1600">
          <a:solidFill>
            <a:schemeClr val="tx1"/>
          </a:solidFill>
          <a:latin typeface="微软雅黑"/>
          <a:ea typeface="微软雅黑"/>
          <a:cs typeface="+mn-cs"/>
        </a:defRPr>
      </a:lvl2pPr>
      <a:lvl3pPr marL="1143000" indent="-228600" algn="l" defTabSz="914400">
        <a:spcBef>
          <a:spcPts val="0"/>
        </a:spcBef>
        <a:buFont typeface="Arial"/>
        <a:buChar char="•"/>
        <a:defRPr sz="1400">
          <a:solidFill>
            <a:schemeClr val="tx1"/>
          </a:solidFill>
          <a:latin typeface="微软雅黑"/>
          <a:ea typeface="微软雅黑"/>
          <a:cs typeface="+mn-cs"/>
        </a:defRPr>
      </a:lvl3pPr>
      <a:lvl4pPr marL="1600200" indent="-228600" algn="l" defTabSz="914400">
        <a:spcBef>
          <a:spcPts val="0"/>
        </a:spcBef>
        <a:buFont typeface="Arial"/>
        <a:buChar char="–"/>
        <a:defRPr sz="1200">
          <a:solidFill>
            <a:schemeClr val="tx1"/>
          </a:solidFill>
          <a:latin typeface="微软雅黑"/>
          <a:ea typeface="微软雅黑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»"/>
        <a:defRPr sz="1200">
          <a:solidFill>
            <a:schemeClr val="tx1"/>
          </a:solidFill>
          <a:latin typeface="微软雅黑"/>
          <a:ea typeface="微软雅黑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2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zh-CN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2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zh-CN"/>
              <a:t>编辑母版文本样式</a:t>
            </a:r>
            <a:endParaRPr/>
          </a:p>
          <a:p>
            <a:pPr lvl="1">
              <a:defRPr/>
            </a:pPr>
            <a:r>
              <a:rPr lang="zh-CN"/>
              <a:t>第二级</a:t>
            </a:r>
            <a:endParaRPr/>
          </a:p>
          <a:p>
            <a:pPr lvl="2">
              <a:defRPr/>
            </a:pPr>
            <a:r>
              <a:rPr lang="zh-CN"/>
              <a:t>第三级</a:t>
            </a:r>
            <a:endParaRPr/>
          </a:p>
          <a:p>
            <a:pPr lvl="3">
              <a:defRPr/>
            </a:pPr>
            <a:r>
              <a:rPr lang="zh-CN"/>
              <a:t>第四级</a:t>
            </a:r>
            <a:endParaRPr/>
          </a:p>
          <a:p>
            <a:pPr lvl="4">
              <a:defRPr/>
            </a:pPr>
            <a:r>
              <a:rPr lang="zh-CN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DBE403-B60A-4ED7-8846-889855CE6D64}" type="datetime1">
              <a:rPr lang="zh-CN" sz="1100" b="0" i="0" u="none" strike="noStrike" cap="none" spc="0">
                <a:ln>
                  <a:noFill/>
                </a:ln>
                <a:solidFill>
                  <a:prstClr val="black">
                    <a:tint val="75000"/>
                  </a:prstClr>
                </a:solidFill>
                <a:latin typeface="Arial"/>
                <a:ea typeface="微软雅黑"/>
                <a:cs typeface="+mn-cs"/>
              </a:rPr>
              <a:t>2024/12/11</a:t>
            </a:fld>
            <a:endParaRPr lang="en-US" sz="1100" b="0" i="0" u="none" strike="noStrike" cap="none" spc="0">
              <a:ln>
                <a:noFill/>
              </a:ln>
              <a:solidFill>
                <a:prstClr val="black">
                  <a:tint val="75000"/>
                </a:prstClr>
              </a:solidFill>
              <a:latin typeface="Arial"/>
              <a:ea typeface="微软雅黑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028952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100" b="0" i="0" u="none" strike="noStrike" cap="none" spc="0">
              <a:ln>
                <a:noFill/>
              </a:ln>
              <a:solidFill>
                <a:prstClr val="black">
                  <a:tint val="75000"/>
                </a:prstClr>
              </a:solidFill>
              <a:latin typeface="Arial"/>
              <a:ea typeface="微软雅黑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786153" y="649287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8F63A3B-78C7-47BE-AE5E-E10140E04643}" type="slidenum">
              <a:rPr lang="en-US" sz="1200" b="0" i="0" u="none" strike="noStrike" cap="none" spc="0">
                <a:ln>
                  <a:noFill/>
                </a:ln>
                <a:solidFill>
                  <a:prstClr val="black"/>
                </a:solidFill>
                <a:latin typeface="Arial"/>
                <a:ea typeface="微软雅黑"/>
                <a:cs typeface="+mn-cs"/>
              </a:rPr>
              <a:t>‹#›</a:t>
            </a:fld>
            <a:endParaRPr lang="en-US" sz="1200" b="0" i="0" u="none" strike="noStrike" cap="none" spc="0">
              <a:ln>
                <a:noFill/>
              </a:ln>
              <a:solidFill>
                <a:prstClr val="black"/>
              </a:solidFill>
              <a:latin typeface="Arial"/>
              <a:ea typeface="微软雅黑"/>
              <a:cs typeface="+mn-cs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4"/>
          <a:stretch/>
        </p:blipFill>
        <p:spPr bwMode="auto">
          <a:xfrm>
            <a:off x="52251" y="14036"/>
            <a:ext cx="1881051" cy="308359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 bwMode="auto">
          <a:xfrm>
            <a:off x="0" y="356661"/>
            <a:ext cx="9144000" cy="60959"/>
          </a:xfrm>
          <a:prstGeom prst="rect">
            <a:avLst/>
          </a:prstGeom>
          <a:solidFill>
            <a:srgbClr val="D7000F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305" tIns="31653" rIns="63305" bIns="31653" rtlCol="0" anchor="ctr"/>
          <a:lstStyle>
            <a:defPPr>
              <a:defRPr lang="zh-CN"/>
            </a:defPPr>
            <a:lvl1pPr marL="0" algn="l" defTabSz="685800">
              <a:defRPr sz="1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>
              <a:defRPr sz="1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>
              <a:defRPr sz="1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>
              <a:defRPr sz="1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>
              <a:defRPr sz="1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>
              <a:defRPr sz="1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>
              <a:defRPr sz="1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>
              <a:defRPr sz="1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>
              <a:defRPr sz="1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sz="1300" b="0" i="0" u="none" strike="noStrike" cap="none" spc="0">
              <a:ln>
                <a:noFill/>
              </a:ln>
              <a:solidFill>
                <a:prstClr val="white"/>
              </a:solidFill>
              <a:latin typeface="Calibri"/>
              <a:ea typeface="等线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hf dt="0" ftr="0" hdr="0" sldNum="1"/>
  <p:txStyles>
    <p:titleStyle>
      <a:lvl1pPr algn="l" defTabSz="843915">
        <a:lnSpc>
          <a:spcPct val="90000"/>
        </a:lnSpc>
        <a:spcBef>
          <a:spcPts val="0"/>
        </a:spcBef>
        <a:buNone/>
        <a:defRPr sz="405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0820" indent="-210820" algn="l" defTabSz="843915">
        <a:lnSpc>
          <a:spcPct val="90000"/>
        </a:lnSpc>
        <a:spcBef>
          <a:spcPts val="925"/>
        </a:spcBef>
        <a:buFont typeface="Arial"/>
        <a:buChar char="•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33095" indent="-210820" algn="l" defTabSz="843915">
        <a:lnSpc>
          <a:spcPct val="90000"/>
        </a:lnSpc>
        <a:spcBef>
          <a:spcPts val="460"/>
        </a:spcBef>
        <a:buFont typeface="Arial"/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2pPr>
      <a:lvl3pPr marL="1055370" indent="-210820" algn="l" defTabSz="843915">
        <a:lnSpc>
          <a:spcPct val="90000"/>
        </a:lnSpc>
        <a:spcBef>
          <a:spcPts val="460"/>
        </a:spcBef>
        <a:buFont typeface="Arial"/>
        <a:buChar char="•"/>
        <a:defRPr sz="1850">
          <a:solidFill>
            <a:schemeClr val="tx1"/>
          </a:solidFill>
          <a:latin typeface="+mn-lt"/>
          <a:ea typeface="+mn-ea"/>
          <a:cs typeface="+mn-cs"/>
        </a:defRPr>
      </a:lvl3pPr>
      <a:lvl4pPr marL="1477010" indent="-210820" algn="l" defTabSz="843915">
        <a:lnSpc>
          <a:spcPct val="90000"/>
        </a:lnSpc>
        <a:spcBef>
          <a:spcPts val="460"/>
        </a:spcBef>
        <a:buFont typeface="Arial"/>
        <a:buChar char="•"/>
        <a:defRPr sz="1650">
          <a:solidFill>
            <a:schemeClr val="tx1"/>
          </a:solidFill>
          <a:latin typeface="+mn-lt"/>
          <a:ea typeface="+mn-ea"/>
          <a:cs typeface="+mn-cs"/>
        </a:defRPr>
      </a:lvl4pPr>
      <a:lvl5pPr marL="1899285" indent="-210820" algn="l" defTabSz="843915">
        <a:lnSpc>
          <a:spcPct val="90000"/>
        </a:lnSpc>
        <a:spcBef>
          <a:spcPts val="460"/>
        </a:spcBef>
        <a:buFont typeface="Arial"/>
        <a:buChar char="•"/>
        <a:defRPr sz="1650">
          <a:solidFill>
            <a:schemeClr val="tx1"/>
          </a:solidFill>
          <a:latin typeface="+mn-lt"/>
          <a:ea typeface="+mn-ea"/>
          <a:cs typeface="+mn-cs"/>
        </a:defRPr>
      </a:lvl5pPr>
      <a:lvl6pPr marL="2320925" indent="-210820" algn="l" defTabSz="843915">
        <a:lnSpc>
          <a:spcPct val="90000"/>
        </a:lnSpc>
        <a:spcBef>
          <a:spcPts val="460"/>
        </a:spcBef>
        <a:buFont typeface="Arial"/>
        <a:buChar char="•"/>
        <a:defRPr sz="1650">
          <a:solidFill>
            <a:schemeClr val="tx1"/>
          </a:solidFill>
          <a:latin typeface="+mn-lt"/>
          <a:ea typeface="+mn-ea"/>
          <a:cs typeface="+mn-cs"/>
        </a:defRPr>
      </a:lvl6pPr>
      <a:lvl7pPr marL="2743200" indent="-210820" algn="l" defTabSz="843915">
        <a:lnSpc>
          <a:spcPct val="90000"/>
        </a:lnSpc>
        <a:spcBef>
          <a:spcPts val="460"/>
        </a:spcBef>
        <a:buFont typeface="Arial"/>
        <a:buChar char="•"/>
        <a:defRPr sz="1650">
          <a:solidFill>
            <a:schemeClr val="tx1"/>
          </a:solidFill>
          <a:latin typeface="+mn-lt"/>
          <a:ea typeface="+mn-ea"/>
          <a:cs typeface="+mn-cs"/>
        </a:defRPr>
      </a:lvl7pPr>
      <a:lvl8pPr marL="3165475" indent="-210820" algn="l" defTabSz="843915">
        <a:lnSpc>
          <a:spcPct val="90000"/>
        </a:lnSpc>
        <a:spcBef>
          <a:spcPts val="460"/>
        </a:spcBef>
        <a:buFont typeface="Arial"/>
        <a:buChar char="•"/>
        <a:defRPr sz="1650">
          <a:solidFill>
            <a:schemeClr val="tx1"/>
          </a:solidFill>
          <a:latin typeface="+mn-lt"/>
          <a:ea typeface="+mn-ea"/>
          <a:cs typeface="+mn-cs"/>
        </a:defRPr>
      </a:lvl8pPr>
      <a:lvl9pPr marL="3587115" indent="-210820" algn="l" defTabSz="843915">
        <a:lnSpc>
          <a:spcPct val="90000"/>
        </a:lnSpc>
        <a:spcBef>
          <a:spcPts val="460"/>
        </a:spcBef>
        <a:buFont typeface="Arial"/>
        <a:buChar char="•"/>
        <a:defRPr sz="16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3915">
        <a:defRPr sz="1650">
          <a:solidFill>
            <a:schemeClr val="tx1"/>
          </a:solidFill>
          <a:latin typeface="+mn-lt"/>
          <a:ea typeface="+mn-ea"/>
          <a:cs typeface="+mn-cs"/>
        </a:defRPr>
      </a:lvl1pPr>
      <a:lvl2pPr marL="422275" algn="l" defTabSz="843915">
        <a:defRPr sz="1650">
          <a:solidFill>
            <a:schemeClr val="tx1"/>
          </a:solidFill>
          <a:latin typeface="+mn-lt"/>
          <a:ea typeface="+mn-ea"/>
          <a:cs typeface="+mn-cs"/>
        </a:defRPr>
      </a:lvl2pPr>
      <a:lvl3pPr marL="843915" algn="l" defTabSz="843915">
        <a:defRPr sz="1650">
          <a:solidFill>
            <a:schemeClr val="tx1"/>
          </a:solidFill>
          <a:latin typeface="+mn-lt"/>
          <a:ea typeface="+mn-ea"/>
          <a:cs typeface="+mn-cs"/>
        </a:defRPr>
      </a:lvl3pPr>
      <a:lvl4pPr marL="1266190" algn="l" defTabSz="843915">
        <a:defRPr sz="1650">
          <a:solidFill>
            <a:schemeClr val="tx1"/>
          </a:solidFill>
          <a:latin typeface="+mn-lt"/>
          <a:ea typeface="+mn-ea"/>
          <a:cs typeface="+mn-cs"/>
        </a:defRPr>
      </a:lvl4pPr>
      <a:lvl5pPr marL="1687830" algn="l" defTabSz="843915">
        <a:defRPr sz="1650">
          <a:solidFill>
            <a:schemeClr val="tx1"/>
          </a:solidFill>
          <a:latin typeface="+mn-lt"/>
          <a:ea typeface="+mn-ea"/>
          <a:cs typeface="+mn-cs"/>
        </a:defRPr>
      </a:lvl5pPr>
      <a:lvl6pPr marL="2110105" algn="l" defTabSz="843915">
        <a:defRPr sz="1650">
          <a:solidFill>
            <a:schemeClr val="tx1"/>
          </a:solidFill>
          <a:latin typeface="+mn-lt"/>
          <a:ea typeface="+mn-ea"/>
          <a:cs typeface="+mn-cs"/>
        </a:defRPr>
      </a:lvl6pPr>
      <a:lvl7pPr marL="2532380" algn="l" defTabSz="843915">
        <a:defRPr sz="1650">
          <a:solidFill>
            <a:schemeClr val="tx1"/>
          </a:solidFill>
          <a:latin typeface="+mn-lt"/>
          <a:ea typeface="+mn-ea"/>
          <a:cs typeface="+mn-cs"/>
        </a:defRPr>
      </a:lvl7pPr>
      <a:lvl8pPr marL="2954020" algn="l" defTabSz="843915">
        <a:defRPr sz="1650">
          <a:solidFill>
            <a:schemeClr val="tx1"/>
          </a:solidFill>
          <a:latin typeface="+mn-lt"/>
          <a:ea typeface="+mn-ea"/>
          <a:cs typeface="+mn-cs"/>
        </a:defRPr>
      </a:lvl8pPr>
      <a:lvl9pPr marL="3376295" algn="l" defTabSz="843915">
        <a:defRPr sz="16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2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zh-CN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2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zh-CN"/>
              <a:t>编辑母版文本样式</a:t>
            </a:r>
            <a:endParaRPr/>
          </a:p>
          <a:p>
            <a:pPr lvl="1">
              <a:defRPr/>
            </a:pPr>
            <a:r>
              <a:rPr lang="zh-CN"/>
              <a:t>第二级</a:t>
            </a:r>
            <a:endParaRPr/>
          </a:p>
          <a:p>
            <a:pPr lvl="2">
              <a:defRPr/>
            </a:pPr>
            <a:r>
              <a:rPr lang="zh-CN"/>
              <a:t>第三级</a:t>
            </a:r>
            <a:endParaRPr/>
          </a:p>
          <a:p>
            <a:pPr lvl="3">
              <a:defRPr/>
            </a:pPr>
            <a:r>
              <a:rPr lang="zh-CN"/>
              <a:t>第四级</a:t>
            </a:r>
            <a:endParaRPr/>
          </a:p>
          <a:p>
            <a:pPr lvl="4">
              <a:defRPr/>
            </a:pPr>
            <a:r>
              <a:rPr lang="zh-CN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FAF42F7-DFC1-4408-9EE7-ECDDD00D9737}" type="datetime1">
              <a:rPr lang="zh-CN"/>
              <a:t>2024/12/11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028952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786153" y="649287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8F63A3B-78C7-47BE-AE5E-E10140E04643}" type="slidenum">
              <a:rPr lang="en-US"/>
              <a:t>‹#›</a:t>
            </a:fld>
            <a:endParaRPr 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4"/>
          <a:stretch/>
        </p:blipFill>
        <p:spPr bwMode="auto">
          <a:xfrm>
            <a:off x="-1" y="3"/>
            <a:ext cx="1763689" cy="289121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 bwMode="auto">
          <a:xfrm>
            <a:off x="0" y="356661"/>
            <a:ext cx="9144000" cy="60959"/>
          </a:xfrm>
          <a:prstGeom prst="rect">
            <a:avLst/>
          </a:prstGeom>
          <a:solidFill>
            <a:srgbClr val="D7000F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305" tIns="31653" rIns="63305" bIns="31653" rtlCol="0" anchor="ctr"/>
          <a:lstStyle>
            <a:defPPr>
              <a:defRPr lang="zh-CN"/>
            </a:defPPr>
            <a:lvl1pPr marL="0" algn="l" defTabSz="685800">
              <a:defRPr sz="1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>
              <a:defRPr sz="1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>
              <a:defRPr sz="1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>
              <a:defRPr sz="1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>
              <a:defRPr sz="1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>
              <a:defRPr sz="1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>
              <a:defRPr sz="1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>
              <a:defRPr sz="1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>
              <a:defRPr sz="1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sz="13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hf dt="0" ftr="0" hdr="0" sldNum="0"/>
  <p:txStyles>
    <p:titleStyle>
      <a:lvl1pPr algn="l" defTabSz="844061">
        <a:lnSpc>
          <a:spcPct val="90000"/>
        </a:lnSpc>
        <a:spcBef>
          <a:spcPts val="0"/>
        </a:spcBef>
        <a:buNone/>
        <a:defRPr sz="405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1015" indent="-211015" algn="l" defTabSz="844061">
        <a:lnSpc>
          <a:spcPct val="90000"/>
        </a:lnSpc>
        <a:spcBef>
          <a:spcPts val="923"/>
        </a:spcBef>
        <a:buFont typeface="Arial"/>
        <a:buChar char="•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33046" indent="-211015" algn="l" defTabSz="844061">
        <a:lnSpc>
          <a:spcPct val="90000"/>
        </a:lnSpc>
        <a:spcBef>
          <a:spcPts val="462"/>
        </a:spcBef>
        <a:buFont typeface="Arial"/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2pPr>
      <a:lvl3pPr marL="1055077" indent="-211015" algn="l" defTabSz="844061">
        <a:lnSpc>
          <a:spcPct val="90000"/>
        </a:lnSpc>
        <a:spcBef>
          <a:spcPts val="462"/>
        </a:spcBef>
        <a:buFont typeface="Arial"/>
        <a:buChar char="•"/>
        <a:defRPr sz="1850">
          <a:solidFill>
            <a:schemeClr val="tx1"/>
          </a:solidFill>
          <a:latin typeface="+mn-lt"/>
          <a:ea typeface="+mn-ea"/>
          <a:cs typeface="+mn-cs"/>
        </a:defRPr>
      </a:lvl3pPr>
      <a:lvl4pPr marL="1477108" indent="-211015" algn="l" defTabSz="844061">
        <a:lnSpc>
          <a:spcPct val="90000"/>
        </a:lnSpc>
        <a:spcBef>
          <a:spcPts val="462"/>
        </a:spcBef>
        <a:buFont typeface="Arial"/>
        <a:buChar char="•"/>
        <a:defRPr sz="1650">
          <a:solidFill>
            <a:schemeClr val="tx1"/>
          </a:solidFill>
          <a:latin typeface="+mn-lt"/>
          <a:ea typeface="+mn-ea"/>
          <a:cs typeface="+mn-cs"/>
        </a:defRPr>
      </a:lvl4pPr>
      <a:lvl5pPr marL="1899139" indent="-211015" algn="l" defTabSz="844061">
        <a:lnSpc>
          <a:spcPct val="90000"/>
        </a:lnSpc>
        <a:spcBef>
          <a:spcPts val="462"/>
        </a:spcBef>
        <a:buFont typeface="Arial"/>
        <a:buChar char="•"/>
        <a:defRPr sz="1650">
          <a:solidFill>
            <a:schemeClr val="tx1"/>
          </a:solidFill>
          <a:latin typeface="+mn-lt"/>
          <a:ea typeface="+mn-ea"/>
          <a:cs typeface="+mn-cs"/>
        </a:defRPr>
      </a:lvl5pPr>
      <a:lvl6pPr marL="2321169" indent="-211015" algn="l" defTabSz="844061">
        <a:lnSpc>
          <a:spcPct val="90000"/>
        </a:lnSpc>
        <a:spcBef>
          <a:spcPts val="462"/>
        </a:spcBef>
        <a:buFont typeface="Arial"/>
        <a:buChar char="•"/>
        <a:defRPr sz="1650">
          <a:solidFill>
            <a:schemeClr val="tx1"/>
          </a:solidFill>
          <a:latin typeface="+mn-lt"/>
          <a:ea typeface="+mn-ea"/>
          <a:cs typeface="+mn-cs"/>
        </a:defRPr>
      </a:lvl6pPr>
      <a:lvl7pPr marL="2743200" indent="-211015" algn="l" defTabSz="844061">
        <a:lnSpc>
          <a:spcPct val="90000"/>
        </a:lnSpc>
        <a:spcBef>
          <a:spcPts val="462"/>
        </a:spcBef>
        <a:buFont typeface="Arial"/>
        <a:buChar char="•"/>
        <a:defRPr sz="1650">
          <a:solidFill>
            <a:schemeClr val="tx1"/>
          </a:solidFill>
          <a:latin typeface="+mn-lt"/>
          <a:ea typeface="+mn-ea"/>
          <a:cs typeface="+mn-cs"/>
        </a:defRPr>
      </a:lvl7pPr>
      <a:lvl8pPr marL="3165231" indent="-211015" algn="l" defTabSz="844061">
        <a:lnSpc>
          <a:spcPct val="90000"/>
        </a:lnSpc>
        <a:spcBef>
          <a:spcPts val="462"/>
        </a:spcBef>
        <a:buFont typeface="Arial"/>
        <a:buChar char="•"/>
        <a:defRPr sz="1650">
          <a:solidFill>
            <a:schemeClr val="tx1"/>
          </a:solidFill>
          <a:latin typeface="+mn-lt"/>
          <a:ea typeface="+mn-ea"/>
          <a:cs typeface="+mn-cs"/>
        </a:defRPr>
      </a:lvl8pPr>
      <a:lvl9pPr marL="3587262" indent="-211015" algn="l" defTabSz="844061">
        <a:lnSpc>
          <a:spcPct val="90000"/>
        </a:lnSpc>
        <a:spcBef>
          <a:spcPts val="462"/>
        </a:spcBef>
        <a:buFont typeface="Arial"/>
        <a:buChar char="•"/>
        <a:defRPr sz="16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4061">
        <a:defRPr sz="1650">
          <a:solidFill>
            <a:schemeClr val="tx1"/>
          </a:solidFill>
          <a:latin typeface="+mn-lt"/>
          <a:ea typeface="+mn-ea"/>
          <a:cs typeface="+mn-cs"/>
        </a:defRPr>
      </a:lvl1pPr>
      <a:lvl2pPr marL="422031" algn="l" defTabSz="844061">
        <a:defRPr sz="1650">
          <a:solidFill>
            <a:schemeClr val="tx1"/>
          </a:solidFill>
          <a:latin typeface="+mn-lt"/>
          <a:ea typeface="+mn-ea"/>
          <a:cs typeface="+mn-cs"/>
        </a:defRPr>
      </a:lvl2pPr>
      <a:lvl3pPr marL="844061" algn="l" defTabSz="844061">
        <a:defRPr sz="1650">
          <a:solidFill>
            <a:schemeClr val="tx1"/>
          </a:solidFill>
          <a:latin typeface="+mn-lt"/>
          <a:ea typeface="+mn-ea"/>
          <a:cs typeface="+mn-cs"/>
        </a:defRPr>
      </a:lvl3pPr>
      <a:lvl4pPr marL="1266093" algn="l" defTabSz="844061">
        <a:defRPr sz="1650">
          <a:solidFill>
            <a:schemeClr val="tx1"/>
          </a:solidFill>
          <a:latin typeface="+mn-lt"/>
          <a:ea typeface="+mn-ea"/>
          <a:cs typeface="+mn-cs"/>
        </a:defRPr>
      </a:lvl4pPr>
      <a:lvl5pPr marL="1688122" algn="l" defTabSz="844061">
        <a:defRPr sz="1650">
          <a:solidFill>
            <a:schemeClr val="tx1"/>
          </a:solidFill>
          <a:latin typeface="+mn-lt"/>
          <a:ea typeface="+mn-ea"/>
          <a:cs typeface="+mn-cs"/>
        </a:defRPr>
      </a:lvl5pPr>
      <a:lvl6pPr marL="2110154" algn="l" defTabSz="844061">
        <a:defRPr sz="1650">
          <a:solidFill>
            <a:schemeClr val="tx1"/>
          </a:solidFill>
          <a:latin typeface="+mn-lt"/>
          <a:ea typeface="+mn-ea"/>
          <a:cs typeface="+mn-cs"/>
        </a:defRPr>
      </a:lvl6pPr>
      <a:lvl7pPr marL="2532184" algn="l" defTabSz="844061">
        <a:defRPr sz="1650">
          <a:solidFill>
            <a:schemeClr val="tx1"/>
          </a:solidFill>
          <a:latin typeface="+mn-lt"/>
          <a:ea typeface="+mn-ea"/>
          <a:cs typeface="+mn-cs"/>
        </a:defRPr>
      </a:lvl7pPr>
      <a:lvl8pPr marL="2954215" algn="l" defTabSz="844061">
        <a:defRPr sz="1650">
          <a:solidFill>
            <a:schemeClr val="tx1"/>
          </a:solidFill>
          <a:latin typeface="+mn-lt"/>
          <a:ea typeface="+mn-ea"/>
          <a:cs typeface="+mn-cs"/>
        </a:defRPr>
      </a:lvl8pPr>
      <a:lvl9pPr marL="3376247" algn="l" defTabSz="844061">
        <a:defRPr sz="16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2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zh-CN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2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zh-CN"/>
              <a:t>编辑母版文本样式</a:t>
            </a:r>
            <a:endParaRPr/>
          </a:p>
          <a:p>
            <a:pPr lvl="1">
              <a:defRPr/>
            </a:pPr>
            <a:r>
              <a:rPr lang="zh-CN"/>
              <a:t>第二级</a:t>
            </a:r>
            <a:endParaRPr/>
          </a:p>
          <a:p>
            <a:pPr lvl="2">
              <a:defRPr/>
            </a:pPr>
            <a:r>
              <a:rPr lang="zh-CN"/>
              <a:t>第三级</a:t>
            </a:r>
            <a:endParaRPr/>
          </a:p>
          <a:p>
            <a:pPr lvl="3">
              <a:defRPr/>
            </a:pPr>
            <a:r>
              <a:rPr lang="zh-CN"/>
              <a:t>第四级</a:t>
            </a:r>
            <a:endParaRPr/>
          </a:p>
          <a:p>
            <a:pPr lvl="4">
              <a:defRPr/>
            </a:pPr>
            <a:r>
              <a:rPr lang="zh-CN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4C71EC6-210F-42DE-9C53-41977AD35B3D}" type="datetimeFigureOut">
              <a:rPr lang="ru-RU"/>
              <a:t>11.12.2024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028952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786153" y="649287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4"/>
          <a:stretch/>
        </p:blipFill>
        <p:spPr bwMode="auto">
          <a:xfrm>
            <a:off x="-1" y="3"/>
            <a:ext cx="1763689" cy="289121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 bwMode="auto">
          <a:xfrm>
            <a:off x="0" y="356661"/>
            <a:ext cx="9144000" cy="60959"/>
          </a:xfrm>
          <a:prstGeom prst="rect">
            <a:avLst/>
          </a:prstGeom>
          <a:solidFill>
            <a:srgbClr val="D7000F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305" tIns="31653" rIns="63305" bIns="31653" rtlCol="0" anchor="ctr"/>
          <a:lstStyle>
            <a:defPPr>
              <a:defRPr lang="zh-CN"/>
            </a:defPPr>
            <a:lvl1pPr marL="0" algn="l" defTabSz="685800">
              <a:defRPr sz="1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>
              <a:defRPr sz="1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>
              <a:defRPr sz="1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>
              <a:defRPr sz="1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>
              <a:defRPr sz="1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>
              <a:defRPr sz="1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>
              <a:defRPr sz="1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>
              <a:defRPr sz="1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>
              <a:defRPr sz="1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sz="13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p:txStyles>
    <p:titleStyle>
      <a:lvl1pPr algn="l" defTabSz="844061">
        <a:lnSpc>
          <a:spcPct val="90000"/>
        </a:lnSpc>
        <a:spcBef>
          <a:spcPts val="0"/>
        </a:spcBef>
        <a:buNone/>
        <a:defRPr sz="405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1015" indent="-211015" algn="l" defTabSz="844061">
        <a:lnSpc>
          <a:spcPct val="90000"/>
        </a:lnSpc>
        <a:spcBef>
          <a:spcPts val="923"/>
        </a:spcBef>
        <a:buFont typeface="Arial"/>
        <a:buChar char="•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33046" indent="-211015" algn="l" defTabSz="844061">
        <a:lnSpc>
          <a:spcPct val="90000"/>
        </a:lnSpc>
        <a:spcBef>
          <a:spcPts val="462"/>
        </a:spcBef>
        <a:buFont typeface="Arial"/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2pPr>
      <a:lvl3pPr marL="1055077" indent="-211015" algn="l" defTabSz="844061">
        <a:lnSpc>
          <a:spcPct val="90000"/>
        </a:lnSpc>
        <a:spcBef>
          <a:spcPts val="462"/>
        </a:spcBef>
        <a:buFont typeface="Arial"/>
        <a:buChar char="•"/>
        <a:defRPr sz="1850">
          <a:solidFill>
            <a:schemeClr val="tx1"/>
          </a:solidFill>
          <a:latin typeface="+mn-lt"/>
          <a:ea typeface="+mn-ea"/>
          <a:cs typeface="+mn-cs"/>
        </a:defRPr>
      </a:lvl3pPr>
      <a:lvl4pPr marL="1477108" indent="-211015" algn="l" defTabSz="844061">
        <a:lnSpc>
          <a:spcPct val="90000"/>
        </a:lnSpc>
        <a:spcBef>
          <a:spcPts val="462"/>
        </a:spcBef>
        <a:buFont typeface="Arial"/>
        <a:buChar char="•"/>
        <a:defRPr sz="1650">
          <a:solidFill>
            <a:schemeClr val="tx1"/>
          </a:solidFill>
          <a:latin typeface="+mn-lt"/>
          <a:ea typeface="+mn-ea"/>
          <a:cs typeface="+mn-cs"/>
        </a:defRPr>
      </a:lvl4pPr>
      <a:lvl5pPr marL="1899139" indent="-211015" algn="l" defTabSz="844061">
        <a:lnSpc>
          <a:spcPct val="90000"/>
        </a:lnSpc>
        <a:spcBef>
          <a:spcPts val="462"/>
        </a:spcBef>
        <a:buFont typeface="Arial"/>
        <a:buChar char="•"/>
        <a:defRPr sz="1650">
          <a:solidFill>
            <a:schemeClr val="tx1"/>
          </a:solidFill>
          <a:latin typeface="+mn-lt"/>
          <a:ea typeface="+mn-ea"/>
          <a:cs typeface="+mn-cs"/>
        </a:defRPr>
      </a:lvl5pPr>
      <a:lvl6pPr marL="2321169" indent="-211015" algn="l" defTabSz="844061">
        <a:lnSpc>
          <a:spcPct val="90000"/>
        </a:lnSpc>
        <a:spcBef>
          <a:spcPts val="462"/>
        </a:spcBef>
        <a:buFont typeface="Arial"/>
        <a:buChar char="•"/>
        <a:defRPr sz="1650">
          <a:solidFill>
            <a:schemeClr val="tx1"/>
          </a:solidFill>
          <a:latin typeface="+mn-lt"/>
          <a:ea typeface="+mn-ea"/>
          <a:cs typeface="+mn-cs"/>
        </a:defRPr>
      </a:lvl6pPr>
      <a:lvl7pPr marL="2743200" indent="-211015" algn="l" defTabSz="844061">
        <a:lnSpc>
          <a:spcPct val="90000"/>
        </a:lnSpc>
        <a:spcBef>
          <a:spcPts val="462"/>
        </a:spcBef>
        <a:buFont typeface="Arial"/>
        <a:buChar char="•"/>
        <a:defRPr sz="1650">
          <a:solidFill>
            <a:schemeClr val="tx1"/>
          </a:solidFill>
          <a:latin typeface="+mn-lt"/>
          <a:ea typeface="+mn-ea"/>
          <a:cs typeface="+mn-cs"/>
        </a:defRPr>
      </a:lvl7pPr>
      <a:lvl8pPr marL="3165231" indent="-211015" algn="l" defTabSz="844061">
        <a:lnSpc>
          <a:spcPct val="90000"/>
        </a:lnSpc>
        <a:spcBef>
          <a:spcPts val="462"/>
        </a:spcBef>
        <a:buFont typeface="Arial"/>
        <a:buChar char="•"/>
        <a:defRPr sz="1650">
          <a:solidFill>
            <a:schemeClr val="tx1"/>
          </a:solidFill>
          <a:latin typeface="+mn-lt"/>
          <a:ea typeface="+mn-ea"/>
          <a:cs typeface="+mn-cs"/>
        </a:defRPr>
      </a:lvl8pPr>
      <a:lvl9pPr marL="3587262" indent="-211015" algn="l" defTabSz="844061">
        <a:lnSpc>
          <a:spcPct val="90000"/>
        </a:lnSpc>
        <a:spcBef>
          <a:spcPts val="462"/>
        </a:spcBef>
        <a:buFont typeface="Arial"/>
        <a:buChar char="•"/>
        <a:defRPr sz="16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4061">
        <a:defRPr sz="1650">
          <a:solidFill>
            <a:schemeClr val="tx1"/>
          </a:solidFill>
          <a:latin typeface="+mn-lt"/>
          <a:ea typeface="+mn-ea"/>
          <a:cs typeface="+mn-cs"/>
        </a:defRPr>
      </a:lvl1pPr>
      <a:lvl2pPr marL="422031" algn="l" defTabSz="844061">
        <a:defRPr sz="1650">
          <a:solidFill>
            <a:schemeClr val="tx1"/>
          </a:solidFill>
          <a:latin typeface="+mn-lt"/>
          <a:ea typeface="+mn-ea"/>
          <a:cs typeface="+mn-cs"/>
        </a:defRPr>
      </a:lvl2pPr>
      <a:lvl3pPr marL="844061" algn="l" defTabSz="844061">
        <a:defRPr sz="1650">
          <a:solidFill>
            <a:schemeClr val="tx1"/>
          </a:solidFill>
          <a:latin typeface="+mn-lt"/>
          <a:ea typeface="+mn-ea"/>
          <a:cs typeface="+mn-cs"/>
        </a:defRPr>
      </a:lvl3pPr>
      <a:lvl4pPr marL="1266093" algn="l" defTabSz="844061">
        <a:defRPr sz="1650">
          <a:solidFill>
            <a:schemeClr val="tx1"/>
          </a:solidFill>
          <a:latin typeface="+mn-lt"/>
          <a:ea typeface="+mn-ea"/>
          <a:cs typeface="+mn-cs"/>
        </a:defRPr>
      </a:lvl4pPr>
      <a:lvl5pPr marL="1688122" algn="l" defTabSz="844061">
        <a:defRPr sz="1650">
          <a:solidFill>
            <a:schemeClr val="tx1"/>
          </a:solidFill>
          <a:latin typeface="+mn-lt"/>
          <a:ea typeface="+mn-ea"/>
          <a:cs typeface="+mn-cs"/>
        </a:defRPr>
      </a:lvl5pPr>
      <a:lvl6pPr marL="2110154" algn="l" defTabSz="844061">
        <a:defRPr sz="1650">
          <a:solidFill>
            <a:schemeClr val="tx1"/>
          </a:solidFill>
          <a:latin typeface="+mn-lt"/>
          <a:ea typeface="+mn-ea"/>
          <a:cs typeface="+mn-cs"/>
        </a:defRPr>
      </a:lvl6pPr>
      <a:lvl7pPr marL="2532184" algn="l" defTabSz="844061">
        <a:defRPr sz="1650">
          <a:solidFill>
            <a:schemeClr val="tx1"/>
          </a:solidFill>
          <a:latin typeface="+mn-lt"/>
          <a:ea typeface="+mn-ea"/>
          <a:cs typeface="+mn-cs"/>
        </a:defRPr>
      </a:lvl7pPr>
      <a:lvl8pPr marL="2954215" algn="l" defTabSz="844061">
        <a:defRPr sz="1650">
          <a:solidFill>
            <a:schemeClr val="tx1"/>
          </a:solidFill>
          <a:latin typeface="+mn-lt"/>
          <a:ea typeface="+mn-ea"/>
          <a:cs typeface="+mn-cs"/>
        </a:defRPr>
      </a:lvl8pPr>
      <a:lvl9pPr marL="3376247" algn="l" defTabSz="844061">
        <a:defRPr sz="16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jp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Relationship Id="rId4" Type="http://schemas.openxmlformats.org/officeDocument/2006/relationships/image" Target="../media/image10.jpg"/><Relationship Id="rId5" Type="http://schemas.openxmlformats.org/officeDocument/2006/relationships/image" Target="../media/image11.jp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9.xml"/><Relationship Id="rId3" Type="http://schemas.microsoft.com/office/2007/relationships/diagramDrawing" Target="../diagrams/drawing1.xml" /><Relationship Id="rId4" Type="http://schemas.openxmlformats.org/officeDocument/2006/relationships/diagramData" Target="../diagrams/data1.xml" /><Relationship Id="rId5" Type="http://schemas.openxmlformats.org/officeDocument/2006/relationships/diagramColors" Target="../diagrams/colors1.xml" /><Relationship Id="rId6" Type="http://schemas.openxmlformats.org/officeDocument/2006/relationships/diagramLayout" Target="../diagrams/layout1.xml" /><Relationship Id="rId7" Type="http://schemas.openxmlformats.org/officeDocument/2006/relationships/diagramQuickStyle" Target="../diagrams/quickStyle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996E8D8-2464-4C54-9F5A-217E2BC2A473}" type="slidenum">
              <a:rPr lang="zh-CN" sz="1200" b="0" i="0" u="none" strike="noStrike" cap="none" spc="0">
                <a:ln>
                  <a:noFill/>
                </a:ln>
                <a:solidFill>
                  <a:prstClr val="black"/>
                </a:solidFill>
                <a:latin typeface="Arial"/>
                <a:ea typeface="微软雅黑"/>
                <a:cs typeface="+mn-cs"/>
              </a:rPr>
              <a:t>1</a:t>
            </a:fld>
            <a:endParaRPr lang="zh-CN" sz="1200" b="0" i="0" u="none" strike="noStrike" cap="none" spc="0">
              <a:ln>
                <a:noFill/>
              </a:ln>
              <a:solidFill>
                <a:prstClr val="black"/>
              </a:solidFill>
              <a:latin typeface="Arial"/>
              <a:ea typeface="微软雅黑"/>
              <a:cs typeface="+mn-cs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1909469" y="5191247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/>
              <a:t>GAC Motor </a:t>
            </a:r>
            <a:r>
              <a:rPr lang="en-US" sz="1200" b="1"/>
              <a:t>Rus</a:t>
            </a:r>
            <a:r>
              <a:rPr lang="en-US" sz="1200" b="1"/>
              <a:t> , Ltd.</a:t>
            </a:r>
            <a:endParaRPr/>
          </a:p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200" b="1" i="0" u="none" strike="noStrike" cap="none" spc="0">
                <a:ln>
                  <a:noFill/>
                </a:ln>
                <a:solidFill>
                  <a:prstClr val="black"/>
                </a:solidFill>
                <a:highlight>
                  <a:srgbClr val="FFFF00"/>
                </a:highlight>
                <a:latin typeface="Arial"/>
                <a:ea typeface="微软雅黑"/>
                <a:cs typeface="+mn-cs"/>
              </a:rPr>
              <a:t>XX.XX </a:t>
            </a:r>
            <a:r>
              <a:rPr lang="en-US" sz="1200" b="1" i="0" u="none" strike="noStrike" cap="none" spc="0">
                <a:ln>
                  <a:noFill/>
                </a:ln>
                <a:solidFill>
                  <a:prstClr val="black"/>
                </a:solidFill>
                <a:latin typeface="Arial"/>
                <a:ea typeface="微软雅黑"/>
                <a:cs typeface="+mn-cs"/>
              </a:rPr>
              <a:t>2025</a:t>
            </a:r>
            <a:endParaRPr/>
          </a:p>
        </p:txBody>
      </p:sp>
      <p:sp>
        <p:nvSpPr>
          <p:cNvPr id="12" name="矩形 11"/>
          <p:cNvSpPr/>
          <p:nvPr/>
        </p:nvSpPr>
        <p:spPr bwMode="auto">
          <a:xfrm>
            <a:off x="-44417" y="2075979"/>
            <a:ext cx="9180512" cy="126292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sz="1800" b="0" i="0" u="none" strike="noStrike" cap="none" spc="0">
              <a:ln>
                <a:noFill/>
              </a:ln>
              <a:solidFill>
                <a:prstClr val="white"/>
              </a:solidFill>
              <a:latin typeface="微软雅黑"/>
              <a:ea typeface="宋体"/>
              <a:cs typeface="+mn-cs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-7905" y="2079490"/>
            <a:ext cx="9144000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b="1">
                <a:solidFill>
                  <a:srgbClr val="FFFFFF"/>
                </a:solidFill>
                <a:latin typeface="微软雅黑"/>
                <a:ea typeface="微软雅黑"/>
              </a:defRPr>
            </a:lvl1pPr>
            <a:lvl2pPr marL="742950" indent="-285750">
              <a:defRPr b="1">
                <a:solidFill>
                  <a:srgbClr val="FFFFFF"/>
                </a:solidFill>
                <a:latin typeface="微软雅黑"/>
                <a:ea typeface="微软雅黑"/>
              </a:defRPr>
            </a:lvl2pPr>
            <a:lvl3pPr marL="1143000" indent="-228600">
              <a:defRPr b="1">
                <a:solidFill>
                  <a:srgbClr val="FFFFFF"/>
                </a:solidFill>
                <a:latin typeface="微软雅黑"/>
                <a:ea typeface="微软雅黑"/>
              </a:defRPr>
            </a:lvl3pPr>
            <a:lvl4pPr marL="1600200" indent="-228600">
              <a:defRPr b="1">
                <a:solidFill>
                  <a:srgbClr val="FFFFFF"/>
                </a:solidFill>
                <a:latin typeface="微软雅黑"/>
                <a:ea typeface="微软雅黑"/>
              </a:defRPr>
            </a:lvl4pPr>
            <a:lvl5pPr marL="2057400" indent="-228600">
              <a:defRPr b="1">
                <a:solidFill>
                  <a:srgbClr val="FFFFFF"/>
                </a:solidFill>
                <a:latin typeface="微软雅黑"/>
                <a:ea typeface="微软雅黑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b="1">
                <a:solidFill>
                  <a:srgbClr val="FFFFFF"/>
                </a:solidFill>
                <a:latin typeface="微软雅黑"/>
                <a:ea typeface="微软雅黑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b="1">
                <a:solidFill>
                  <a:srgbClr val="FFFFFF"/>
                </a:solidFill>
                <a:latin typeface="微软雅黑"/>
                <a:ea typeface="微软雅黑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b="1">
                <a:solidFill>
                  <a:srgbClr val="FFFFFF"/>
                </a:solidFill>
                <a:latin typeface="微软雅黑"/>
                <a:ea typeface="微软雅黑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b="1">
                <a:solidFill>
                  <a:srgbClr val="FFFFFF"/>
                </a:solidFill>
                <a:latin typeface="微软雅黑"/>
                <a:ea typeface="微软雅黑"/>
              </a:defRPr>
            </a:lvl9pPr>
          </a:lstStyle>
          <a:p>
            <a:pPr lvl="0" algn="ctr">
              <a:spcBef>
                <a:spcPts val="0"/>
              </a:spcBef>
              <a:defRPr/>
            </a:pPr>
            <a:r>
              <a:rPr lang="en-US" sz="3600" b="0" i="0" u="none" strike="noStrike" cap="none" spc="0">
                <a:ln>
                  <a:noFill/>
                </a:ln>
                <a:solidFill>
                  <a:srgbClr val="FFFFFF"/>
                </a:solidFill>
                <a:latin typeface="微软雅黑"/>
                <a:ea typeface="微软雅黑"/>
                <a:cs typeface="+mn-cs"/>
              </a:rPr>
              <a:t>Evaluation report of </a:t>
            </a:r>
            <a:r>
              <a:rPr lang="en-US" sz="3600" b="0"/>
              <a:t>Russia's distributor network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26078" y="6027003"/>
            <a:ext cx="9139626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marL="342900" indent="-342900">
              <a:buAutoNum type="arabicPeriod"/>
              <a:defRPr sz="1600">
                <a:latin typeface="微软雅黑"/>
                <a:ea typeface="微软雅黑"/>
              </a:defRPr>
            </a:lvl1pPr>
          </a:lstStyle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600" b="1" i="0" u="none" strike="noStrike" cap="none" spc="0">
              <a:ln>
                <a:noFill/>
              </a:ln>
              <a:solidFill>
                <a:prstClr val="black"/>
              </a:solidFill>
              <a:latin typeface="微软雅黑"/>
              <a:ea typeface="微软雅黑"/>
              <a:cs typeface="+mn-cs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600" b="1" i="0" u="none" strike="noStrike" cap="none" spc="0">
                <a:ln>
                  <a:noFill/>
                </a:ln>
                <a:solidFill>
                  <a:prstClr val="black"/>
                </a:solidFill>
                <a:latin typeface="微软雅黑"/>
                <a:ea typeface="微软雅黑"/>
                <a:cs typeface="+mn-cs"/>
              </a:rPr>
              <a:t>Background</a:t>
            </a:r>
            <a:endParaRPr lang="en-CA" sz="1600" b="1" i="0" u="none" strike="noStrike" cap="none" spc="0">
              <a:ln>
                <a:noFill/>
              </a:ln>
              <a:solidFill>
                <a:prstClr val="black"/>
              </a:solidFill>
              <a:latin typeface="微软雅黑"/>
              <a:ea typeface="微软雅黑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 bwMode="auto">
          <a:xfrm>
            <a:off x="2336555" y="3798540"/>
            <a:ext cx="6192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CA" i="0" u="none" strike="noStrike" cap="none" spc="0">
                <a:ln>
                  <a:noFill/>
                </a:ln>
                <a:solidFill>
                  <a:prstClr val="black"/>
                </a:solidFill>
                <a:latin typeface="微软雅黑"/>
                <a:ea typeface="微软雅黑"/>
              </a:rPr>
              <a:t>1. Introduction of </a:t>
            </a:r>
            <a:r>
              <a:rPr lang="en-US" b="1">
                <a:solidFill>
                  <a:prstClr val="black"/>
                </a:solidFill>
                <a:highlight>
                  <a:srgbClr val="FFFF00"/>
                </a:highlight>
                <a:latin typeface="微软雅黑"/>
                <a:ea typeface="微软雅黑"/>
              </a:rPr>
              <a:t>XXX(dealer </a:t>
            </a:r>
            <a:r>
              <a:rPr lang="en-US" b="1">
                <a:solidFill>
                  <a:prstClr val="black"/>
                </a:solidFill>
                <a:highlight>
                  <a:srgbClr val="FFFF00"/>
                </a:highlight>
                <a:latin typeface="微软雅黑"/>
                <a:ea typeface="微软雅黑"/>
              </a:rPr>
              <a:t>name+city</a:t>
            </a:r>
            <a:r>
              <a:rPr lang="en-US" b="1">
                <a:solidFill>
                  <a:prstClr val="black"/>
                </a:solidFill>
                <a:highlight>
                  <a:srgbClr val="FFFF00"/>
                </a:highlight>
                <a:latin typeface="微软雅黑"/>
                <a:ea typeface="微软雅黑"/>
              </a:rPr>
              <a:t>)</a:t>
            </a:r>
            <a:endParaRPr lang="en-US" b="1" i="0" u="none" strike="noStrike" cap="none" spc="0">
              <a:ln>
                <a:noFill/>
              </a:ln>
              <a:solidFill>
                <a:prstClr val="black"/>
              </a:solidFill>
              <a:highlight>
                <a:srgbClr val="FFFF00"/>
              </a:highlight>
              <a:latin typeface="微软雅黑"/>
              <a:ea typeface="微软雅黑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prstClr val="black"/>
                </a:solidFill>
                <a:latin typeface="微软雅黑"/>
                <a:ea typeface="微软雅黑"/>
              </a:rPr>
              <a:t>2. </a:t>
            </a:r>
            <a:r>
              <a:rPr lang="ru-RU" b="1">
                <a:solidFill>
                  <a:prstClr val="black"/>
                </a:solidFill>
                <a:highlight>
                  <a:srgbClr val="FFFF00"/>
                </a:highlight>
                <a:latin typeface="微软雅黑"/>
                <a:ea typeface="微软雅黑"/>
              </a:rPr>
              <a:t>ХХХ</a:t>
            </a:r>
            <a:r>
              <a:rPr lang="en-US">
                <a:solidFill>
                  <a:prstClr val="black"/>
                </a:solidFill>
                <a:latin typeface="微软雅黑"/>
                <a:ea typeface="微软雅黑"/>
              </a:rPr>
              <a:t> </a:t>
            </a:r>
            <a:r>
              <a:rPr lang="en-CA">
                <a:solidFill>
                  <a:prstClr val="black"/>
                </a:solidFill>
                <a:latin typeface="微软雅黑"/>
                <a:ea typeface="微软雅黑"/>
              </a:rPr>
              <a:t>b</a:t>
            </a:r>
            <a:r>
              <a:rPr lang="en-CA" i="0" u="none" strike="noStrike" cap="none" spc="0">
                <a:ln>
                  <a:noFill/>
                </a:ln>
                <a:solidFill>
                  <a:prstClr val="black"/>
                </a:solidFill>
                <a:latin typeface="微软雅黑"/>
                <a:ea typeface="微软雅黑"/>
              </a:rPr>
              <a:t>usiness</a:t>
            </a:r>
            <a:r>
              <a:rPr lang="en-CA" i="0" u="none" strike="noStrike" cap="none" spc="0">
                <a:ln>
                  <a:noFill/>
                </a:ln>
                <a:solidFill>
                  <a:prstClr val="black"/>
                </a:solidFill>
                <a:latin typeface="微软雅黑"/>
                <a:ea typeface="微软雅黑"/>
              </a:rPr>
              <a:t> Plan </a:t>
            </a:r>
            <a:endParaRPr/>
          </a:p>
          <a:p>
            <a:pPr marR="0" lvl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i="0" u="none" strike="noStrike" cap="none" spc="0">
                <a:ln>
                  <a:noFill/>
                </a:ln>
                <a:solidFill>
                  <a:prstClr val="black"/>
                </a:solidFill>
                <a:latin typeface="微软雅黑"/>
                <a:ea typeface="微软雅黑"/>
              </a:rPr>
              <a:t>3. Comprehensive evaluation</a:t>
            </a:r>
            <a:endParaRPr lang="zh-CN" i="0" u="none" strike="noStrike" cap="none" spc="0">
              <a:ln>
                <a:noFill/>
              </a:ln>
              <a:solidFill>
                <a:prstClr val="black"/>
              </a:solidFill>
              <a:latin typeface="微软雅黑"/>
              <a:ea typeface="微软雅黑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 bwMode="auto">
          <a:xfrm>
            <a:off x="3457525" y="687841"/>
            <a:ext cx="2225263" cy="328813"/>
          </a:xfrm>
          <a:prstGeom prst="rect">
            <a:avLst/>
          </a:prstGeom>
          <a:solidFill>
            <a:srgbClr val="5B9BD5">
              <a:hueOff val="0"/>
              <a:satOff val="0"/>
              <a:lumOff val="0"/>
              <a:alphaOff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/>
          <a:lstStyle/>
          <a:p>
            <a:pPr algn="ctr" defTabSz="68580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>
                <a:solidFill>
                  <a:prstClr val="white"/>
                </a:solidFill>
                <a:latin typeface="Arial"/>
                <a:ea typeface="Microsoft YaHei"/>
                <a:cs typeface="+mn-ea"/>
              </a:rPr>
              <a:t>202</a:t>
            </a:r>
            <a:r>
              <a:rPr lang="ru-RU" sz="1400" b="1">
                <a:solidFill>
                  <a:prstClr val="white"/>
                </a:solidFill>
                <a:latin typeface="Arial"/>
                <a:ea typeface="Microsoft YaHei"/>
                <a:cs typeface="+mn-ea"/>
              </a:rPr>
              <a:t>5</a:t>
            </a:r>
            <a:r>
              <a:rPr lang="en-US" sz="1400" b="1">
                <a:solidFill>
                  <a:prstClr val="white"/>
                </a:solidFill>
                <a:latin typeface="Arial"/>
                <a:ea typeface="Microsoft YaHei"/>
                <a:cs typeface="+mn-ea"/>
              </a:rPr>
              <a:t> year plan</a:t>
            </a:r>
            <a:endParaRPr lang="zh-CN" sz="1400" b="1">
              <a:solidFill>
                <a:prstClr val="white"/>
              </a:solidFill>
              <a:latin typeface="Arial"/>
              <a:ea typeface="Microsoft YaHei"/>
              <a:cs typeface="+mn-ea"/>
            </a:endParaRPr>
          </a:p>
        </p:txBody>
      </p:sp>
      <p:sp>
        <p:nvSpPr>
          <p:cNvPr id="11" name="矩形 9"/>
          <p:cNvSpPr/>
          <p:nvPr/>
        </p:nvSpPr>
        <p:spPr bwMode="auto">
          <a:xfrm>
            <a:off x="0" y="332656"/>
            <a:ext cx="7812360" cy="5078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b="1">
                <a:solidFill>
                  <a:prstClr val="black"/>
                </a:solidFill>
                <a:latin typeface="Arial"/>
                <a:ea typeface="Microsoft YaHei"/>
              </a:rPr>
              <a:t>Shipment plan </a:t>
            </a:r>
            <a:endParaRPr lang="zh-CN" sz="1800" b="1" i="0" u="none" strike="noStrike" cap="none" spc="0">
              <a:ln>
                <a:noFill/>
              </a:ln>
              <a:solidFill>
                <a:prstClr val="black"/>
              </a:solidFill>
              <a:latin typeface="Arial"/>
              <a:ea typeface="Microsoft YaHei"/>
              <a:cs typeface="+mn-cs"/>
            </a:endParaRPr>
          </a:p>
        </p:txBody>
      </p:sp>
      <p:graphicFrame>
        <p:nvGraphicFramePr>
          <p:cNvPr id="9" name="Объект 3"/>
          <p:cNvGraphicFramePr>
            <a:graphicFrameLocks xmlns:a="http://schemas.openxmlformats.org/drawingml/2006/main"/>
          </p:cNvGraphicFramePr>
          <p:nvPr/>
        </p:nvGraphicFramePr>
        <p:xfrm>
          <a:off x="295839" y="1110190"/>
          <a:ext cx="8548634" cy="2201580"/>
        </p:xfrm>
        <a:graphic>
          <a:graphicData uri="http://schemas.openxmlformats.org/drawingml/2006/table">
            <a:tbl>
              <a:tblPr firstRow="0" firstCol="0" lastRow="0" lastCol="0" bandRow="0" bandCol="0"/>
              <a:tblGrid>
                <a:gridCol w="819775"/>
                <a:gridCol w="576064"/>
                <a:gridCol w="576064"/>
                <a:gridCol w="576064"/>
                <a:gridCol w="576064"/>
                <a:gridCol w="544021"/>
                <a:gridCol w="611342"/>
                <a:gridCol w="644837"/>
                <a:gridCol w="577847"/>
                <a:gridCol w="656380"/>
                <a:gridCol w="635538"/>
                <a:gridCol w="506499"/>
                <a:gridCol w="636796"/>
                <a:gridCol w="611342"/>
              </a:tblGrid>
              <a:tr h="422717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400" b="1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 </a:t>
                      </a:r>
                      <a:endParaRPr/>
                    </a:p>
                  </a:txBody>
                  <a:tcPr marL="8802" marR="8802" marT="8802" marB="0" anchor="b">
                    <a:lnL w="6350" algn="ctr">
                      <a:solidFill>
                        <a:srgbClr val="000000"/>
                      </a:solidFill>
                      <a:miter/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  <a:miter/>
                    </a:lnT>
                    <a:lnB w="6350" algn="ctr">
                      <a:solidFill>
                        <a:srgbClr val="000000"/>
                      </a:solidFill>
                      <a:miter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sz="1400" b="1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Jan</a:t>
                      </a:r>
                      <a:endParaRPr lang="ru-RU" sz="1400" b="1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802" marR="8802" marT="8802" marB="0" anchor="ctr">
                    <a:lnL w="6350" algn="ctr">
                      <a:solidFill>
                        <a:srgbClr val="000000"/>
                      </a:solidFill>
                      <a:miter/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  <a:miter/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sz="1400" b="1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Feb</a:t>
                      </a:r>
                      <a:endParaRPr lang="ru-RU" sz="1400" b="1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802" marR="8802" marT="8802" marB="0" anchor="ctr">
                    <a:lnL w="6350" algn="ctr">
                      <a:solidFill>
                        <a:srgbClr val="000000"/>
                      </a:solidFill>
                      <a:miter/>
                    </a:lnL>
                    <a:lnR w="6350" algn="ctr">
                      <a:solidFill>
                        <a:srgbClr val="000000"/>
                      </a:solidFill>
                      <a:miter/>
                    </a:lnR>
                    <a:lnT w="6350" algn="ctr">
                      <a:solidFill>
                        <a:srgbClr val="000000"/>
                      </a:solidFill>
                      <a:miter/>
                    </a:lnT>
                    <a:lnB w="6350" algn="ctr">
                      <a:solidFill>
                        <a:srgbClr val="000000"/>
                      </a:solidFill>
                      <a:miter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sz="1400" b="1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Mar</a:t>
                      </a:r>
                      <a:endParaRPr lang="ru-RU" sz="1400" b="1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802" marR="8802" marT="8802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  <a:miter/>
                    </a:lnR>
                    <a:lnT w="6350" algn="ctr">
                      <a:solidFill>
                        <a:srgbClr val="000000"/>
                      </a:solidFill>
                      <a:miter/>
                    </a:lnT>
                    <a:lnB w="6350" algn="ctr">
                      <a:solidFill>
                        <a:srgbClr val="000000"/>
                      </a:solidFill>
                      <a:miter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sz="1400" b="1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Apr</a:t>
                      </a:r>
                      <a:endParaRPr lang="ru-RU" sz="1400" b="1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802" marR="8802" marT="8802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sz="1400" b="1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May</a:t>
                      </a:r>
                      <a:endParaRPr lang="ru-RU" sz="1400" b="1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802" marR="8802" marT="8802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sz="1400" b="1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Jun</a:t>
                      </a:r>
                      <a:endParaRPr lang="ru-RU" sz="1400" b="1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802" marR="8802" marT="8802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  <a:miter/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  <a:miter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sz="1400" b="1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Jul</a:t>
                      </a:r>
                      <a:endParaRPr lang="ru-RU" sz="1400" b="1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802" marR="8802" marT="8802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  <a:miter/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sz="1400" b="1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Aug</a:t>
                      </a:r>
                      <a:endParaRPr lang="ru-RU" sz="1400" b="1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802" marR="8802" marT="8802" marB="0" anchor="ctr">
                    <a:lnL w="6350" algn="ctr">
                      <a:solidFill>
                        <a:srgbClr val="000000"/>
                      </a:solidFill>
                      <a:miter/>
                    </a:lnL>
                    <a:lnR w="6350" algn="ctr">
                      <a:solidFill>
                        <a:srgbClr val="000000"/>
                      </a:solidFill>
                      <a:miter/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sz="1400" b="1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Sept</a:t>
                      </a:r>
                      <a:endParaRPr lang="ru-RU" sz="1400" b="1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802" marR="8802" marT="8802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sz="1400" b="1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Oct</a:t>
                      </a:r>
                      <a:endParaRPr lang="ru-RU" sz="1400" b="1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802" marR="8802" marT="8802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sz="1400" b="1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Nov</a:t>
                      </a:r>
                      <a:endParaRPr lang="ru-RU" sz="1400" b="1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802" marR="8802" marT="8802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sz="1400" b="1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Dec</a:t>
                      </a:r>
                      <a:endParaRPr lang="ru-RU" sz="1400" b="1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802" marR="8802" marT="8802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sz="1400" b="1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Total</a:t>
                      </a:r>
                      <a:endParaRPr lang="ru-RU" sz="1400" b="1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802" marR="8802" marT="8802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tx1"/>
                    </a:solidFill>
                  </a:tcPr>
                </a:tc>
              </a:tr>
              <a:tr h="288032"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 GS8</a:t>
                      </a:r>
                      <a:endParaRPr/>
                    </a:p>
                  </a:txBody>
                  <a:tcPr marL="8802" marR="8802" marT="8802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 (Основной текст)"/>
                        </a:rPr>
                        <a:t>25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Calibri (Основной текст)"/>
                      </a:endParaRPr>
                    </a:p>
                  </a:txBody>
                  <a:tcPr marL="8802" marR="8802" marT="8802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 (Основной текст)"/>
                        </a:rPr>
                        <a:t>25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Calibri (Основной текст)"/>
                      </a:endParaRPr>
                    </a:p>
                  </a:txBody>
                  <a:tcPr marL="8802" marR="8802" marT="8802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 (Основной текст)"/>
                        </a:rPr>
                        <a:t>25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Calibri (Основной текст)"/>
                      </a:endParaRPr>
                    </a:p>
                  </a:txBody>
                  <a:tcPr marL="8802" marR="8802" marT="8802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+mn-lt"/>
                        </a:rPr>
                        <a:t>25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+mn-lt"/>
                      </a:endParaRPr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  <a:miter/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  <a:miter/>
                    </a:lnT>
                    <a:lnB w="6350" algn="ctr">
                      <a:solidFill>
                        <a:srgbClr val="000000"/>
                      </a:solidFill>
                      <a:miter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+mn-lt"/>
                        </a:rPr>
                        <a:t>25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+mn-lt"/>
                      </a:endParaRPr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  <a:miter/>
                    </a:lnL>
                    <a:lnR w="6350" algn="ctr">
                      <a:solidFill>
                        <a:srgbClr val="000000"/>
                      </a:solidFill>
                      <a:miter/>
                    </a:lnR>
                    <a:lnT w="6350" algn="ctr">
                      <a:solidFill>
                        <a:srgbClr val="000000"/>
                      </a:solidFill>
                      <a:miter/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+mn-lt"/>
                        </a:rPr>
                        <a:t>25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+mn-lt"/>
                      </a:endParaRPr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  <a:miter/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+mn-lt"/>
                        </a:rPr>
                        <a:t>25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+mn-lt"/>
                      </a:endParaRPr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+mn-lt"/>
                        </a:rPr>
                        <a:t>25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+mn-lt"/>
                      </a:endParaRPr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+mn-lt"/>
                        </a:rPr>
                        <a:t>25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+mn-lt"/>
                      </a:endParaRPr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  <a:miter/>
                    </a:lnL>
                    <a:lnR w="6350" algn="ctr">
                      <a:solidFill>
                        <a:srgbClr val="000000"/>
                      </a:solidFill>
                      <a:miter/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+mn-lt"/>
                        </a:rPr>
                        <a:t>25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+mn-lt"/>
                      </a:endParaRPr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  <a:miter/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+mn-lt"/>
                        </a:rPr>
                        <a:t>25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+mn-lt"/>
                      </a:endParaRPr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+mn-lt"/>
                        </a:rPr>
                        <a:t>25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+mn-lt"/>
                      </a:endParaRPr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  <a:miter/>
                    </a:lnL>
                    <a:lnR w="6350" algn="ctr">
                      <a:solidFill>
                        <a:srgbClr val="000000"/>
                      </a:solidFill>
                      <a:miter/>
                    </a:lnR>
                    <a:lnT w="6350" algn="ctr">
                      <a:solidFill>
                        <a:srgbClr val="000000"/>
                      </a:solidFill>
                      <a:miter/>
                    </a:lnT>
                    <a:lnB w="6350" algn="ctr">
                      <a:solidFill>
                        <a:srgbClr val="000000"/>
                      </a:solidFill>
                      <a:miter/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+mn-lt"/>
                        </a:rPr>
                        <a:t>300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+mn-lt"/>
                      </a:endParaRPr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</a:tr>
              <a:tr h="311917"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 M8</a:t>
                      </a:r>
                      <a:endParaRPr/>
                    </a:p>
                  </a:txBody>
                  <a:tcPr marL="8802" marR="8802" marT="8802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 (Основной текст)"/>
                        </a:rPr>
                        <a:t>25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Calibri (Основной текст)"/>
                      </a:endParaRPr>
                    </a:p>
                  </a:txBody>
                  <a:tcPr marL="8802" marR="8802" marT="8802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 (Основной текст)"/>
                        </a:rPr>
                        <a:t>25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Calibri (Основной текст)"/>
                      </a:endParaRPr>
                    </a:p>
                  </a:txBody>
                  <a:tcPr marL="8802" marR="8802" marT="8802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 (Основной текст)"/>
                        </a:rPr>
                        <a:t>25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Calibri (Основной текст)"/>
                      </a:endParaRPr>
                    </a:p>
                  </a:txBody>
                  <a:tcPr marL="8802" marR="8802" marT="8802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+mn-lt"/>
                        </a:rPr>
                        <a:t>25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+mn-lt"/>
                      </a:endParaRPr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+mn-lt"/>
                        </a:rPr>
                        <a:t>25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+mn-lt"/>
                      </a:endParaRPr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+mn-lt"/>
                        </a:rPr>
                        <a:t>25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+mn-lt"/>
                      </a:endParaRPr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+mn-lt"/>
                        </a:rPr>
                        <a:t>25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+mn-lt"/>
                      </a:endParaRPr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+mn-lt"/>
                        </a:rPr>
                        <a:t>25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+mn-lt"/>
                      </a:endParaRPr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+mn-lt"/>
                        </a:rPr>
                        <a:t>25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+mn-lt"/>
                      </a:endParaRPr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  <a:miter/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+mn-lt"/>
                        </a:rPr>
                        <a:t>25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+mn-lt"/>
                      </a:endParaRPr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  <a:miter/>
                    </a:lnR>
                    <a:lnT w="6350" algn="ctr">
                      <a:solidFill>
                        <a:srgbClr val="000000"/>
                      </a:solidFill>
                      <a:miter/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+mn-lt"/>
                        </a:rPr>
                        <a:t>25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+mn-lt"/>
                      </a:endParaRPr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  <a:miter/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  <a:miter/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+mn-lt"/>
                        </a:rPr>
                        <a:t>25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+mn-lt"/>
                      </a:endParaRPr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+mn-lt"/>
                        </a:rPr>
                        <a:t>300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+mn-lt"/>
                      </a:endParaRPr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</a:tr>
              <a:tr h="276379"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 GS3</a:t>
                      </a:r>
                      <a:endParaRPr/>
                    </a:p>
                  </a:txBody>
                  <a:tcPr marL="8802" marR="8802" marT="8802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 (Основной текст)"/>
                        </a:rPr>
                        <a:t>25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Calibri (Основной текст)"/>
                      </a:endParaRPr>
                    </a:p>
                  </a:txBody>
                  <a:tcPr marL="8802" marR="8802" marT="8802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 (Основной текст)"/>
                        </a:rPr>
                        <a:t>25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Calibri (Основной текст)"/>
                      </a:endParaRPr>
                    </a:p>
                  </a:txBody>
                  <a:tcPr marL="8802" marR="8802" marT="8802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 (Основной текст)"/>
                        </a:rPr>
                        <a:t>25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Calibri (Основной текст)"/>
                      </a:endParaRPr>
                    </a:p>
                  </a:txBody>
                  <a:tcPr marL="8802" marR="8802" marT="8802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+mn-lt"/>
                        </a:rPr>
                        <a:t>25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+mn-lt"/>
                      </a:endParaRPr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+mn-lt"/>
                        </a:rPr>
                        <a:t>25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+mn-lt"/>
                      </a:endParaRPr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+mn-lt"/>
                        </a:rPr>
                        <a:t>25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+mn-lt"/>
                      </a:endParaRPr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+mn-lt"/>
                        </a:rPr>
                        <a:t>25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+mn-lt"/>
                      </a:endParaRPr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+mn-lt"/>
                        </a:rPr>
                        <a:t>25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+mn-lt"/>
                      </a:endParaRPr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+mn-lt"/>
                        </a:rPr>
                        <a:t>25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+mn-lt"/>
                      </a:endParaRPr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+mn-lt"/>
                        </a:rPr>
                        <a:t>25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+mn-lt"/>
                      </a:endParaRPr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+mn-lt"/>
                        </a:rPr>
                        <a:t>25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+mn-lt"/>
                      </a:endParaRPr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+mn-lt"/>
                        </a:rPr>
                        <a:t>25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+mn-lt"/>
                      </a:endParaRPr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+mn-lt"/>
                        </a:rPr>
                        <a:t>300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+mn-lt"/>
                      </a:endParaRPr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  <a:miter/>
                    </a:lnB>
                  </a:tcPr>
                </a:tc>
              </a:tr>
              <a:tr h="288032"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 GS4</a:t>
                      </a:r>
                      <a:endParaRPr/>
                    </a:p>
                  </a:txBody>
                  <a:tcPr marL="8802" marR="8802" marT="8802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  <a:miter/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 (Основной текст)"/>
                        </a:rPr>
                        <a:t>25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Calibri (Основной текст)"/>
                      </a:endParaRPr>
                    </a:p>
                  </a:txBody>
                  <a:tcPr marL="8802" marR="8802" marT="8802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  <a:miter/>
                    </a:lnR>
                    <a:lnT w="6350" algn="ctr">
                      <a:solidFill>
                        <a:srgbClr val="000000"/>
                      </a:solidFill>
                      <a:miter/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 (Основной текст)"/>
                        </a:rPr>
                        <a:t>25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Calibri (Основной текст)"/>
                      </a:endParaRPr>
                    </a:p>
                  </a:txBody>
                  <a:tcPr marL="8802" marR="8802" marT="8802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  <a:miter/>
                    </a:lnT>
                    <a:lnB w="6350" algn="ctr">
                      <a:solidFill>
                        <a:srgbClr val="000000"/>
                      </a:solidFill>
                      <a:miter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 (Основной текст)"/>
                        </a:rPr>
                        <a:t>25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Calibri (Основной текст)"/>
                      </a:endParaRPr>
                    </a:p>
                  </a:txBody>
                  <a:tcPr marL="8802" marR="8802" marT="8802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  <a:miter/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  <a:miter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+mn-lt"/>
                        </a:rPr>
                        <a:t>25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+mn-lt"/>
                      </a:endParaRPr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  <a:miter/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+mn-lt"/>
                        </a:rPr>
                        <a:t>25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+mn-lt"/>
                      </a:endParaRPr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  <a:miter/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+mn-lt"/>
                        </a:rPr>
                        <a:t>25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+mn-lt"/>
                      </a:endParaRPr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+mn-lt"/>
                        </a:rPr>
                        <a:t>25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+mn-lt"/>
                      </a:endParaRPr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  <a:miter/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  <a:miter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+mn-lt"/>
                        </a:rPr>
                        <a:t>25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+mn-lt"/>
                      </a:endParaRPr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  <a:miter/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+mn-lt"/>
                        </a:rPr>
                        <a:t>25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+mn-lt"/>
                      </a:endParaRPr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+mn-lt"/>
                        </a:rPr>
                        <a:t>25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+mn-lt"/>
                      </a:endParaRPr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+mn-lt"/>
                        </a:rPr>
                        <a:t>25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+mn-lt"/>
                      </a:endParaRPr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+mn-lt"/>
                        </a:rPr>
                        <a:t>25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+mn-lt"/>
                      </a:endParaRPr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+mn-lt"/>
                        </a:rPr>
                        <a:t>300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+mn-lt"/>
                      </a:endParaRPr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</a:tr>
              <a:tr h="288032"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 </a:t>
                      </a: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Empow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微软雅黑"/>
                        <a:ea typeface="微软雅黑"/>
                      </a:endParaRPr>
                    </a:p>
                  </a:txBody>
                  <a:tcPr marL="8802" marR="8802" marT="8802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  <a:miter/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 (Основной текст)"/>
                        </a:rPr>
                        <a:t>25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Calibri (Основной текст)"/>
                      </a:endParaRPr>
                    </a:p>
                  </a:txBody>
                  <a:tcPr marL="8802" marR="8802" marT="8802" marB="0" anchor="b">
                    <a:lnL w="6350" algn="ctr">
                      <a:solidFill>
                        <a:srgbClr val="000000"/>
                      </a:solidFill>
                      <a:miter/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 (Основной текст)"/>
                        </a:rPr>
                        <a:t>25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Calibri (Основной текст)"/>
                      </a:endParaRPr>
                    </a:p>
                  </a:txBody>
                  <a:tcPr marL="8802" marR="8802" marT="8802" marB="0" anchor="b">
                    <a:lnL w="6350" algn="ctr">
                      <a:solidFill>
                        <a:srgbClr val="000000"/>
                      </a:solidFill>
                      <a:miter/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  <a:miter/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 (Основной текст)"/>
                        </a:rPr>
                        <a:t>25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Calibri (Основной текст)"/>
                      </a:endParaRPr>
                    </a:p>
                  </a:txBody>
                  <a:tcPr marL="8802" marR="8802" marT="8802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+mn-lt"/>
                        </a:rPr>
                        <a:t>25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+mn-lt"/>
                      </a:endParaRPr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  <a:miter/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+mn-lt"/>
                        </a:rPr>
                        <a:t>25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+mn-lt"/>
                      </a:endParaRPr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  <a:miter/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+mn-lt"/>
                        </a:rPr>
                        <a:t>25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+mn-lt"/>
                      </a:endParaRPr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+mn-lt"/>
                        </a:rPr>
                        <a:t>25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+mn-lt"/>
                      </a:endParaRPr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+mn-lt"/>
                        </a:rPr>
                        <a:t>25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+mn-lt"/>
                      </a:endParaRPr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+mn-lt"/>
                        </a:rPr>
                        <a:t>25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+mn-lt"/>
                      </a:endParaRPr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+mn-lt"/>
                        </a:rPr>
                        <a:t>25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+mn-lt"/>
                      </a:endParaRPr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+mn-lt"/>
                        </a:rPr>
                        <a:t>25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+mn-lt"/>
                      </a:endParaRPr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+mn-lt"/>
                        </a:rPr>
                        <a:t>25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+mn-lt"/>
                      </a:endParaRPr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+mn-lt"/>
                        </a:rPr>
                        <a:t>300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+mn-lt"/>
                      </a:endParaRPr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  <a:miter/>
                    </a:lnR>
                    <a:lnT w="6350" algn="ctr">
                      <a:solidFill>
                        <a:srgbClr val="000000"/>
                      </a:solidFill>
                      <a:miter/>
                    </a:lnT>
                    <a:lnB w="6350" algn="ctr">
                      <a:solidFill>
                        <a:srgbClr val="000000"/>
                      </a:solidFill>
                      <a:miter/>
                    </a:lnB>
                  </a:tcPr>
                </a:tc>
              </a:tr>
              <a:tr h="326471"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 </a:t>
                      </a: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  <a:cs typeface="+mn-cs"/>
                        </a:rPr>
                        <a:t>Total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latin typeface="微软雅黑"/>
                        <a:ea typeface="微软雅黑"/>
                        <a:cs typeface="+mn-cs"/>
                      </a:endParaRPr>
                    </a:p>
                  </a:txBody>
                  <a:tcPr marL="8802" marR="8802" marT="8802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 (Основной текст)"/>
                        </a:rPr>
                        <a:t>125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Calibri (Основной текст)"/>
                      </a:endParaRPr>
                    </a:p>
                  </a:txBody>
                  <a:tcPr marL="8802" marR="8802" marT="8802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 (Основной текст)"/>
                        </a:rPr>
                        <a:t>125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Calibri (Основной текст)"/>
                      </a:endParaRPr>
                    </a:p>
                  </a:txBody>
                  <a:tcPr marL="8802" marR="8802" marT="8802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 (Основной текст)"/>
                        </a:rPr>
                        <a:t>125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Calibri (Основной текст)"/>
                      </a:endParaRPr>
                    </a:p>
                  </a:txBody>
                  <a:tcPr marL="8802" marR="8802" marT="8802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+mn-lt"/>
                        </a:rPr>
                        <a:t>125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+mn-lt"/>
                      </a:endParaRPr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+mn-lt"/>
                        </a:rPr>
                        <a:t>125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+mn-lt"/>
                      </a:endParaRPr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+mn-lt"/>
                        </a:rPr>
                        <a:t>125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+mn-lt"/>
                      </a:endParaRPr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+mn-lt"/>
                        </a:rPr>
                        <a:t>125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+mn-lt"/>
                      </a:endParaRPr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+mn-lt"/>
                        </a:rPr>
                        <a:t>125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+mn-lt"/>
                      </a:endParaRPr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+mn-lt"/>
                        </a:rPr>
                        <a:t>125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+mn-lt"/>
                      </a:endParaRPr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+mn-lt"/>
                        </a:rPr>
                        <a:t>125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+mn-lt"/>
                      </a:endParaRPr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+mn-lt"/>
                        </a:rPr>
                        <a:t>125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+mn-lt"/>
                      </a:endParaRPr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+mn-lt"/>
                        </a:rPr>
                        <a:t>125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+mn-lt"/>
                      </a:endParaRPr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+mn-lt"/>
                        </a:rPr>
                        <a:t>1500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+mn-lt"/>
                      </a:endParaRPr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Таблица 2"/>
          <p:cNvGraphicFramePr>
            <a:graphicFrameLocks xmlns:a="http://schemas.openxmlformats.org/drawingml/2006/main" noGrp="1"/>
          </p:cNvGraphicFramePr>
          <p:nvPr/>
        </p:nvGraphicFramePr>
        <p:xfrm>
          <a:off x="1509816" y="3861048"/>
          <a:ext cx="6120680" cy="2757936"/>
        </p:xfrm>
        <a:graphic>
          <a:graphicData uri="http://schemas.openxmlformats.org/drawingml/2006/table">
            <a:tbl>
              <a:tblPr firstRow="0" firstCol="0" lastRow="0" lastCol="0" bandRow="0" bandCol="0"/>
              <a:tblGrid>
                <a:gridCol w="1591676"/>
                <a:gridCol w="1163915"/>
                <a:gridCol w="1080120"/>
                <a:gridCol w="1224136"/>
                <a:gridCol w="1060833"/>
              </a:tblGrid>
              <a:tr h="0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CA" b="1">
                          <a:solidFill>
                            <a:schemeClr val="bg1"/>
                          </a:solidFill>
                        </a:rPr>
                        <a:t>Model </a:t>
                      </a:r>
                      <a:endParaRPr lang="ru-RU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CA" b="1">
                          <a:solidFill>
                            <a:schemeClr val="bg1"/>
                          </a:solidFill>
                        </a:rPr>
                        <a:t>202</a:t>
                      </a:r>
                      <a:r>
                        <a:rPr lang="ru-RU" b="1">
                          <a:solidFill>
                            <a:schemeClr val="bg1"/>
                          </a:solidFill>
                        </a:rPr>
                        <a:t>5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CA" b="1">
                          <a:solidFill>
                            <a:schemeClr val="bg1"/>
                          </a:solidFill>
                        </a:rPr>
                        <a:t>202</a:t>
                      </a:r>
                      <a:r>
                        <a:rPr lang="ru-RU" b="1">
                          <a:solidFill>
                            <a:schemeClr val="bg1"/>
                          </a:solidFill>
                        </a:rPr>
                        <a:t>6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CA" b="1">
                          <a:solidFill>
                            <a:schemeClr val="bg1"/>
                          </a:solidFill>
                        </a:rPr>
                        <a:t>202</a:t>
                      </a:r>
                      <a:r>
                        <a:rPr lang="ru-RU" b="1">
                          <a:solidFill>
                            <a:schemeClr val="bg1"/>
                          </a:solidFill>
                        </a:rPr>
                        <a:t>7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CA" b="1">
                          <a:solidFill>
                            <a:schemeClr val="bg1"/>
                          </a:solidFill>
                        </a:rPr>
                        <a:t>202</a:t>
                      </a:r>
                      <a:r>
                        <a:rPr lang="ru-RU" b="1">
                          <a:solidFill>
                            <a:schemeClr val="bg1"/>
                          </a:solidFill>
                        </a:rPr>
                        <a:t>8</a:t>
                      </a:r>
                      <a:r>
                        <a:rPr lang="en-CA" b="1">
                          <a:solidFill>
                            <a:schemeClr val="bg1"/>
                          </a:solidFill>
                        </a:rPr>
                        <a:t> </a:t>
                      </a:r>
                      <a:endParaRPr lang="ru-RU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tx1"/>
                    </a:solidFill>
                  </a:tcPr>
                </a:tc>
              </a:tr>
              <a:tr h="258557"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en-CA" b="1"/>
                        <a:t>GS8</a:t>
                      </a:r>
                      <a:endParaRPr lang="ru-RU" b="1"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CA">
                          <a:highlight>
                            <a:srgbClr val="FFFF00"/>
                          </a:highlight>
                        </a:rPr>
                        <a:t>300</a:t>
                      </a:r>
                      <a:endParaRPr lang="ru-RU">
                        <a:highlight>
                          <a:srgbClr val="FFFF00"/>
                        </a:highlight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CA">
                          <a:highlight>
                            <a:srgbClr val="FFFF00"/>
                          </a:highlight>
                        </a:rPr>
                        <a:t>300</a:t>
                      </a:r>
                      <a:endParaRPr lang="ru-RU">
                        <a:highlight>
                          <a:srgbClr val="FFFF00"/>
                        </a:highlight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CA">
                          <a:highlight>
                            <a:srgbClr val="FFFF00"/>
                          </a:highlight>
                        </a:rPr>
                        <a:t>300</a:t>
                      </a:r>
                      <a:endParaRPr lang="ru-RU">
                        <a:highlight>
                          <a:srgbClr val="FFFF00"/>
                        </a:highlight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CA">
                          <a:highlight>
                            <a:srgbClr val="FFFF00"/>
                          </a:highlight>
                        </a:rPr>
                        <a:t>300</a:t>
                      </a:r>
                      <a:endParaRPr lang="ru-RU">
                        <a:highlight>
                          <a:srgbClr val="FFFF00"/>
                        </a:highlight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</a:tr>
              <a:tr h="172371"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en-CA" b="1"/>
                        <a:t>M8</a:t>
                      </a:r>
                      <a:endParaRPr lang="en-CA" b="1"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CA">
                          <a:highlight>
                            <a:srgbClr val="FFFF00"/>
                          </a:highlight>
                        </a:rPr>
                        <a:t>300</a:t>
                      </a:r>
                      <a:endParaRPr lang="ru-RU">
                        <a:highlight>
                          <a:srgbClr val="FFFF00"/>
                        </a:highlight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CA">
                          <a:highlight>
                            <a:srgbClr val="FFFF00"/>
                          </a:highlight>
                        </a:rPr>
                        <a:t>300</a:t>
                      </a:r>
                      <a:endParaRPr lang="ru-RU">
                        <a:highlight>
                          <a:srgbClr val="FFFF00"/>
                        </a:highlight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CA">
                          <a:highlight>
                            <a:srgbClr val="FFFF00"/>
                          </a:highlight>
                        </a:rPr>
                        <a:t>300</a:t>
                      </a:r>
                      <a:endParaRPr lang="ru-RU">
                        <a:highlight>
                          <a:srgbClr val="FFFF00"/>
                        </a:highlight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CA">
                          <a:highlight>
                            <a:srgbClr val="FFFF00"/>
                          </a:highlight>
                        </a:rPr>
                        <a:t>300</a:t>
                      </a:r>
                      <a:endParaRPr lang="ru-RU">
                        <a:highlight>
                          <a:srgbClr val="FFFF00"/>
                        </a:highlight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</a:tr>
              <a:tr h="172371"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en-US" b="1"/>
                        <a:t>GS3</a:t>
                      </a:r>
                      <a:r>
                        <a:rPr lang="en-CA" b="1"/>
                        <a:t> </a:t>
                      </a:r>
                      <a:endParaRPr lang="ru-RU" b="1"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CA">
                          <a:highlight>
                            <a:srgbClr val="FFFF00"/>
                          </a:highlight>
                        </a:rPr>
                        <a:t>300</a:t>
                      </a:r>
                      <a:endParaRPr lang="ru-RU">
                        <a:highlight>
                          <a:srgbClr val="FFFF00"/>
                        </a:highlight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CA">
                          <a:highlight>
                            <a:srgbClr val="FFFF00"/>
                          </a:highlight>
                        </a:rPr>
                        <a:t>300</a:t>
                      </a:r>
                      <a:endParaRPr lang="ru-RU">
                        <a:highlight>
                          <a:srgbClr val="FFFF00"/>
                        </a:highlight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  <a:miter/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CA">
                          <a:highlight>
                            <a:srgbClr val="FFFF00"/>
                          </a:highlight>
                        </a:rPr>
                        <a:t>300</a:t>
                      </a:r>
                      <a:endParaRPr lang="ru-RU">
                        <a:highlight>
                          <a:srgbClr val="FFFF00"/>
                        </a:highlight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CA">
                          <a:highlight>
                            <a:srgbClr val="FFFF00"/>
                          </a:highlight>
                        </a:rPr>
                        <a:t>300</a:t>
                      </a:r>
                      <a:endParaRPr lang="ru-RU">
                        <a:highlight>
                          <a:srgbClr val="FFFF00"/>
                        </a:highlight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</a:tr>
              <a:tr h="0"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en-US" b="1"/>
                        <a:t>GS4</a:t>
                      </a:r>
                      <a:endParaRPr lang="ru-RU" b="1"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>
                          <a:highlight>
                            <a:srgbClr val="FFFF00"/>
                          </a:highlight>
                        </a:rPr>
                        <a:t>300</a:t>
                      </a:r>
                      <a:endParaRPr lang="ru-RU">
                        <a:highlight>
                          <a:srgbClr val="FFFF00"/>
                        </a:highlight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>
                          <a:highlight>
                            <a:srgbClr val="FFFF00"/>
                          </a:highlight>
                        </a:rPr>
                        <a:t>300</a:t>
                      </a:r>
                      <a:endParaRPr lang="ru-RU">
                        <a:highlight>
                          <a:srgbClr val="FFFF00"/>
                        </a:highlight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>
                          <a:highlight>
                            <a:srgbClr val="FFFF00"/>
                          </a:highlight>
                        </a:rPr>
                        <a:t>300</a:t>
                      </a:r>
                      <a:endParaRPr lang="ru-RU">
                        <a:highlight>
                          <a:srgbClr val="FFFF00"/>
                        </a:highlight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>
                          <a:highlight>
                            <a:srgbClr val="FFFF00"/>
                          </a:highlight>
                        </a:rPr>
                        <a:t>300</a:t>
                      </a:r>
                      <a:endParaRPr lang="ru-RU">
                        <a:highlight>
                          <a:srgbClr val="FFFF00"/>
                        </a:highlight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</a:tr>
              <a:tr h="229828"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en-US" b="1"/>
                        <a:t>Empow</a:t>
                      </a:r>
                      <a:endParaRPr lang="ru-RU" b="1"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>
                          <a:highlight>
                            <a:srgbClr val="FFFF00"/>
                          </a:highlight>
                        </a:rPr>
                        <a:t>300</a:t>
                      </a:r>
                      <a:endParaRPr lang="ru-RU">
                        <a:highlight>
                          <a:srgbClr val="FFFF00"/>
                        </a:highlight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>
                          <a:highlight>
                            <a:srgbClr val="FFFF00"/>
                          </a:highlight>
                        </a:rPr>
                        <a:t>300</a:t>
                      </a:r>
                      <a:endParaRPr lang="ru-RU">
                        <a:highlight>
                          <a:srgbClr val="FFFF00"/>
                        </a:highlight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>
                          <a:highlight>
                            <a:srgbClr val="FFFF00"/>
                          </a:highlight>
                        </a:rPr>
                        <a:t>300</a:t>
                      </a:r>
                      <a:endParaRPr lang="ru-RU">
                        <a:highlight>
                          <a:srgbClr val="FFFF00"/>
                        </a:highlight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>
                          <a:highlight>
                            <a:srgbClr val="FFFF00"/>
                          </a:highlight>
                        </a:rPr>
                        <a:t>300</a:t>
                      </a:r>
                      <a:endParaRPr lang="ru-RU">
                        <a:highlight>
                          <a:srgbClr val="FFFF00"/>
                        </a:highlight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</a:tr>
              <a:tr h="0"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en-US" b="1"/>
                        <a:t>New models</a:t>
                      </a:r>
                      <a:endParaRPr lang="ru-RU" b="1"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  <a:miter/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>
                          <a:highlight>
                            <a:srgbClr val="FFFF00"/>
                          </a:highlight>
                        </a:rPr>
                        <a:t>300</a:t>
                      </a:r>
                      <a:endParaRPr lang="ru-RU">
                        <a:highlight>
                          <a:srgbClr val="FFFF00"/>
                        </a:highlight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>
                          <a:highlight>
                            <a:srgbClr val="FFFF00"/>
                          </a:highlight>
                        </a:rPr>
                        <a:t>300</a:t>
                      </a:r>
                      <a:endParaRPr lang="ru-RU">
                        <a:highlight>
                          <a:srgbClr val="FFFF00"/>
                        </a:highlight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>
                          <a:highlight>
                            <a:srgbClr val="FFFF00"/>
                          </a:highlight>
                        </a:rPr>
                        <a:t>300</a:t>
                      </a:r>
                      <a:endParaRPr lang="ru-RU">
                        <a:highlight>
                          <a:srgbClr val="FFFF00"/>
                        </a:highlight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  <a:miter/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>
                          <a:highlight>
                            <a:srgbClr val="FFFF00"/>
                          </a:highlight>
                        </a:rPr>
                        <a:t>300</a:t>
                      </a:r>
                      <a:endParaRPr lang="ru-RU">
                        <a:highlight>
                          <a:srgbClr val="FFFF00"/>
                        </a:highlight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</a:tr>
              <a:tr h="0"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en-US" b="1"/>
                        <a:t>T</a:t>
                      </a:r>
                      <a:r>
                        <a:rPr lang="en-US" b="1"/>
                        <a:t>otal</a:t>
                      </a:r>
                      <a:endParaRPr lang="ru-RU" b="1"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 marL="0" algn="ctr" defTabSz="844061">
                        <a:defRPr/>
                      </a:pPr>
                      <a:r>
                        <a:rPr lang="en-US" sz="165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1500</a:t>
                      </a:r>
                      <a:endParaRPr/>
                    </a:p>
                  </a:txBody>
                  <a:tcPr marL="6350" marR="6350" marT="6350" marB="0" anchor="b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  <a:miter/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 marL="0" algn="ctr" defTabSz="844061">
                        <a:defRPr/>
                      </a:pPr>
                      <a:r>
                        <a:rPr lang="en-US" sz="165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1500</a:t>
                      </a:r>
                      <a:endParaRPr/>
                    </a:p>
                  </a:txBody>
                  <a:tcPr marL="6350" marR="6350" marT="6350" marB="0" anchor="b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  <a:miter/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 marL="0" algn="ctr" defTabSz="844061">
                        <a:defRPr/>
                      </a:pPr>
                      <a:r>
                        <a:rPr lang="en-US" sz="165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1500</a:t>
                      </a:r>
                      <a:endParaRPr/>
                    </a:p>
                  </a:txBody>
                  <a:tcPr marL="6350" marR="6350" marT="6350" marB="0" anchor="b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  <a:miter/>
                    </a:lnR>
                    <a:lnT w="12700" algn="ctr">
                      <a:solidFill>
                        <a:schemeClr val="tx1"/>
                      </a:solidFill>
                      <a:miter/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 marL="0" algn="ctr" defTabSz="844061">
                        <a:defRPr/>
                      </a:pPr>
                      <a:r>
                        <a:rPr lang="en-US" sz="165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1500</a:t>
                      </a:r>
                      <a:endParaRPr/>
                    </a:p>
                  </a:txBody>
                  <a:tcPr marL="6350" marR="6350" marT="6350" marB="0" anchor="b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  <a:miter/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</a:tr>
            </a:tbl>
          </a:graphicData>
        </a:graphic>
      </p:graphicFrame>
      <p:sp>
        <p:nvSpPr>
          <p:cNvPr id="14" name="矩形 13"/>
          <p:cNvSpPr/>
          <p:nvPr/>
        </p:nvSpPr>
        <p:spPr bwMode="auto">
          <a:xfrm>
            <a:off x="3457525" y="3429000"/>
            <a:ext cx="2225263" cy="328813"/>
          </a:xfrm>
          <a:prstGeom prst="rect">
            <a:avLst/>
          </a:prstGeom>
          <a:solidFill>
            <a:srgbClr val="5B9BD5">
              <a:hueOff val="0"/>
              <a:satOff val="0"/>
              <a:lumOff val="0"/>
              <a:alphaOff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/>
          <a:lstStyle/>
          <a:p>
            <a:pPr algn="ctr" defTabSz="68580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>
                <a:solidFill>
                  <a:prstClr val="white"/>
                </a:solidFill>
                <a:latin typeface="Arial"/>
                <a:ea typeface="Microsoft YaHei"/>
                <a:cs typeface="+mn-ea"/>
              </a:rPr>
              <a:t>202</a:t>
            </a:r>
            <a:r>
              <a:rPr lang="ru-RU" sz="1400" b="1">
                <a:solidFill>
                  <a:prstClr val="white"/>
                </a:solidFill>
                <a:latin typeface="Arial"/>
                <a:ea typeface="Microsoft YaHei"/>
                <a:cs typeface="+mn-ea"/>
              </a:rPr>
              <a:t>5</a:t>
            </a:r>
            <a:r>
              <a:rPr lang="en-US" sz="1400" b="1">
                <a:solidFill>
                  <a:prstClr val="white"/>
                </a:solidFill>
                <a:latin typeface="Arial"/>
                <a:ea typeface="Microsoft YaHei"/>
                <a:cs typeface="+mn-ea"/>
              </a:rPr>
              <a:t>-202</a:t>
            </a:r>
            <a:r>
              <a:rPr lang="ru-RU" sz="1400" b="1">
                <a:solidFill>
                  <a:prstClr val="white"/>
                </a:solidFill>
                <a:latin typeface="Arial"/>
                <a:ea typeface="Microsoft YaHei"/>
                <a:cs typeface="+mn-ea"/>
              </a:rPr>
              <a:t>8</a:t>
            </a:r>
            <a:r>
              <a:rPr lang="en-US" sz="1400" b="1">
                <a:solidFill>
                  <a:prstClr val="white"/>
                </a:solidFill>
                <a:latin typeface="Arial"/>
                <a:ea typeface="Microsoft YaHei"/>
                <a:cs typeface="+mn-ea"/>
              </a:rPr>
              <a:t> year plan</a:t>
            </a:r>
            <a:endParaRPr lang="zh-CN" sz="1400" b="1">
              <a:solidFill>
                <a:prstClr val="white"/>
              </a:solidFill>
              <a:latin typeface="Arial"/>
              <a:ea typeface="Microsoft YaHei"/>
              <a:cs typeface="+mn-ea"/>
            </a:endParaRPr>
          </a:p>
        </p:txBody>
      </p:sp>
      <p:sp>
        <p:nvSpPr>
          <p:cNvPr id="15" name="矩形 6"/>
          <p:cNvSpPr/>
          <p:nvPr/>
        </p:nvSpPr>
        <p:spPr bwMode="auto">
          <a:xfrm>
            <a:off x="4211960" y="-94960"/>
            <a:ext cx="4572000" cy="4996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defTabSz="685800">
              <a:lnSpc>
                <a:spcPct val="150000"/>
              </a:lnSpc>
              <a:defRPr/>
            </a:pPr>
            <a:r>
              <a:rPr lang="en-US" sz="2000" b="1">
                <a:solidFill>
                  <a:prstClr val="black"/>
                </a:solidFill>
                <a:latin typeface="微软雅黑"/>
                <a:ea typeface="微软雅黑"/>
                <a:cs typeface="+mn-ea"/>
              </a:rPr>
              <a:t>XXX dealer evaluation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6" name="表格 4"/>
          <p:cNvGraphicFramePr>
            <a:graphicFrameLocks xmlns:a="http://schemas.openxmlformats.org/drawingml/2006/main" noGrp="1"/>
          </p:cNvGraphicFramePr>
          <p:nvPr/>
        </p:nvGraphicFramePr>
        <p:xfrm>
          <a:off x="156491" y="669299"/>
          <a:ext cx="8935121" cy="5832711"/>
        </p:xfrm>
        <a:graphic>
          <a:graphicData uri="http://schemas.openxmlformats.org/drawingml/2006/table">
            <a:tbl>
              <a:tblPr firstRow="1" firstCol="1" lastRow="0" lastCol="0" bandRow="0" bandCol="0">
                <a:tableStyleId>{616DA210-FB5B-4158-B5E0-FEB733F419BA}</a:tableStyleId>
              </a:tblPr>
              <a:tblGrid>
                <a:gridCol w="1966340"/>
                <a:gridCol w="6968781"/>
              </a:tblGrid>
              <a:tr h="320820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  <a:cs typeface="+mn-ea"/>
                        </a:rPr>
                        <a:t>Company</a:t>
                      </a:r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  <a:cs typeface="+mn-ea"/>
                        </a:rPr>
                        <a:t> name</a:t>
                      </a:r>
                      <a:endParaRPr lang="zh-CN" sz="1400" b="0" i="0" u="none" strike="noStrike">
                        <a:solidFill>
                          <a:srgbClr val="000000"/>
                        </a:solidFill>
                        <a:latin typeface="微软雅黑"/>
                        <a:ea typeface="微软雅黑"/>
                        <a:cs typeface="+mn-ea"/>
                      </a:endParaRPr>
                    </a:p>
                  </a:txBody>
                  <a:tcPr marL="6330" marR="6330" marT="4748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p>
                      <a:pPr marL="0" marR="0" indent="0" algn="ctr" defTabSz="685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CA" sz="1400" b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微软雅黑"/>
                          <a:ea typeface="微软雅黑"/>
                          <a:cs typeface="+mn-ea"/>
                        </a:rPr>
                        <a:t>XXX</a:t>
                      </a:r>
                      <a:endParaRPr lang="zh-CN" sz="1400" b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微软雅黑"/>
                        <a:ea typeface="微软雅黑"/>
                        <a:cs typeface="+mn-ea"/>
                      </a:endParaRPr>
                    </a:p>
                  </a:txBody>
                  <a:tcPr marL="72000" marR="36000" marT="4748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31784">
                <a:tc>
                  <a:txBody>
                    <a:bodyPr/>
                    <a:p>
                      <a:pPr algn="ctr">
                        <a:defRPr/>
                      </a:pPr>
                      <a:br>
                        <a:rPr lang="en-US" sz="1200" b="1"/>
                      </a:br>
                      <a:r>
                        <a:rPr lang="en-US" sz="1250" b="1" i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Main business</a:t>
                      </a:r>
                      <a:endParaRPr lang="zh-CN" sz="1200" b="1" i="0" u="none" strike="noStrike">
                        <a:solidFill>
                          <a:srgbClr val="000000"/>
                        </a:solidFill>
                        <a:latin typeface="微软雅黑"/>
                        <a:ea typeface="微软雅黑"/>
                        <a:cs typeface="+mn-ea"/>
                      </a:endParaRPr>
                    </a:p>
                  </a:txBody>
                  <a:tcPr marL="6330" marR="6330" marT="4748" marB="0" anchor="ctr"/>
                </a:tc>
                <a:tc>
                  <a:txBody>
                    <a:bodyPr/>
                    <a:p>
                      <a:pPr marL="0" marR="0" indent="0" algn="l" defTabSz="685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CA" sz="1200" b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微软雅黑"/>
                          <a:ea typeface="微软雅黑"/>
                          <a:cs typeface="+mn-ea"/>
                        </a:rPr>
                        <a:t>Sale</a:t>
                      </a:r>
                      <a:r>
                        <a:rPr lang="en-CA" sz="1200" b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微软雅黑"/>
                          <a:ea typeface="微软雅黑"/>
                          <a:cs typeface="+mn-ea"/>
                        </a:rPr>
                        <a:t>s of new cars, used cars, spare parts; </a:t>
                      </a:r>
                      <a:r>
                        <a:rPr lang="en-US" sz="1200">
                          <a:highlight>
                            <a:srgbClr val="FFFF00"/>
                          </a:highlight>
                          <a:latin typeface="Microsoft YaHei"/>
                          <a:ea typeface="Microsoft YaHei"/>
                        </a:rPr>
                        <a:t>maintenance</a:t>
                      </a:r>
                      <a:endParaRPr lang="zh-CN" sz="1200" b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Microsoft YaHei"/>
                        <a:ea typeface="Microsoft YaHei"/>
                        <a:cs typeface="+mn-ea"/>
                      </a:endParaRPr>
                    </a:p>
                  </a:txBody>
                  <a:tcPr marL="72000" marR="36000" marT="4748" marB="0" anchor="ctr"/>
                </a:tc>
              </a:tr>
              <a:tr h="377030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sz="1200" b="1"/>
                        <a:t>Main passenger car brands</a:t>
                      </a:r>
                      <a:endParaRPr lang="zh-CN" sz="1200" b="1" i="0" u="none" strike="noStrike">
                        <a:solidFill>
                          <a:srgbClr val="000000"/>
                        </a:solidFill>
                        <a:latin typeface="微软雅黑"/>
                        <a:ea typeface="微软雅黑"/>
                        <a:cs typeface="+mn-ea"/>
                      </a:endParaRPr>
                    </a:p>
                  </a:txBody>
                  <a:tcPr marL="6330" marR="6330" marT="4748" marB="0" anchor="ctr"/>
                </a:tc>
                <a:tc>
                  <a:txBody>
                    <a:bodyPr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CA" sz="1200" b="1">
                          <a:solidFill>
                            <a:prstClr val="black"/>
                          </a:solidFill>
                          <a:highlight>
                            <a:srgbClr val="FFFF00"/>
                          </a:highlight>
                        </a:rPr>
                        <a:t>Lada</a:t>
                      </a:r>
                      <a:r>
                        <a:rPr lang="en-CA" sz="1200" b="1">
                          <a:solidFill>
                            <a:prstClr val="black"/>
                          </a:solidFill>
                          <a:highlight>
                            <a:srgbClr val="FFFF00"/>
                          </a:highlight>
                        </a:rPr>
                        <a:t>, </a:t>
                      </a:r>
                      <a:r>
                        <a:rPr lang="en-CA" sz="1200" b="1">
                          <a:solidFill>
                            <a:prstClr val="black"/>
                          </a:solidFill>
                          <a:highlight>
                            <a:srgbClr val="FFFF00"/>
                          </a:highlight>
                        </a:rPr>
                        <a:t>Chery</a:t>
                      </a:r>
                      <a:r>
                        <a:rPr lang="en-CA" sz="1200" b="1">
                          <a:solidFill>
                            <a:prstClr val="black"/>
                          </a:solidFill>
                          <a:highlight>
                            <a:srgbClr val="FFFF00"/>
                          </a:highlight>
                        </a:rPr>
                        <a:t>, </a:t>
                      </a:r>
                      <a:r>
                        <a:rPr lang="en-CA" sz="1200" b="1">
                          <a:solidFill>
                            <a:prstClr val="black"/>
                          </a:solidFill>
                          <a:highlight>
                            <a:srgbClr val="FFFF00"/>
                          </a:highlight>
                        </a:rPr>
                        <a:t>Omoda</a:t>
                      </a:r>
                      <a:r>
                        <a:rPr lang="en-CA" sz="1200" b="1">
                          <a:solidFill>
                            <a:prstClr val="black"/>
                          </a:solidFill>
                          <a:highlight>
                            <a:srgbClr val="FFFF00"/>
                          </a:highlight>
                        </a:rPr>
                        <a:t>, FAW, Citroen, UAZ,  Opel,</a:t>
                      </a:r>
                      <a:r>
                        <a:rPr lang="en-CA" sz="1200" b="1">
                          <a:solidFill>
                            <a:prstClr val="black"/>
                          </a:solidFill>
                          <a:highlight>
                            <a:srgbClr val="FFFF00"/>
                          </a:highlight>
                        </a:rPr>
                        <a:t> </a:t>
                      </a:r>
                      <a:r>
                        <a:rPr lang="en-US" sz="1200" b="1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Arial"/>
                          <a:ea typeface="黑体"/>
                          <a:cs typeface="+mn-cs"/>
                        </a:rPr>
                        <a:t>Hyundai</a:t>
                      </a:r>
                      <a:endParaRPr lang="ru-RU" sz="12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Arial"/>
                        <a:ea typeface="黑体"/>
                        <a:cs typeface="+mn-cs"/>
                      </a:endParaRPr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sz="1200" b="1">
                        <a:solidFill>
                          <a:prstClr val="black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 marL="72000" marR="36000" marT="4748" marB="0" anchor="ctr"/>
                </a:tc>
              </a:tr>
              <a:tr h="810129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sz="1200" b="1" u="none" strike="noStrike">
                          <a:latin typeface="微软雅黑"/>
                          <a:ea typeface="微软雅黑"/>
                        </a:rPr>
                        <a:t>Condition of existing area</a:t>
                      </a:r>
                      <a:endParaRPr lang="zh-CN" sz="1200" b="1" i="0" u="none" strike="noStrike">
                        <a:solidFill>
                          <a:srgbClr val="000000"/>
                        </a:solidFill>
                        <a:latin typeface="微软雅黑"/>
                        <a:ea typeface="微软雅黑"/>
                        <a:cs typeface="+mn-ea"/>
                      </a:endParaRPr>
                    </a:p>
                  </a:txBody>
                  <a:tcPr marL="6330" marR="6330" marT="4748" marB="0" anchor="ctr"/>
                </a:tc>
                <a:tc>
                  <a:txBody>
                    <a:bodyPr/>
                    <a:p>
                      <a:pPr marL="0" marR="0" lvl="0" indent="0" algn="l" defTabSz="685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05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微软雅黑"/>
                          <a:ea typeface="微软雅黑"/>
                          <a:cs typeface="+mn-ea"/>
                        </a:rPr>
                        <a:t>Dealership area –1200m2 </a:t>
                      </a:r>
                      <a:r>
                        <a:rPr lang="en-US" sz="1050" b="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微软雅黑"/>
                          <a:ea typeface="微软雅黑"/>
                          <a:cs typeface="+mn-ea"/>
                        </a:rPr>
                        <a:t>, renovated. </a:t>
                      </a:r>
                      <a:endParaRPr/>
                    </a:p>
                    <a:p>
                      <a:pPr marL="0" marR="0" lvl="0" indent="0" algn="l" defTabSz="685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050" b="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微软雅黑"/>
                          <a:ea typeface="微软雅黑"/>
                          <a:cs typeface="+mn-ea"/>
                        </a:rPr>
                        <a:t>Location – many brands are nearby. </a:t>
                      </a:r>
                      <a:r>
                        <a:rPr lang="en-CA" sz="110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Location</a:t>
                      </a:r>
                      <a:r>
                        <a:rPr lang="en-CA" sz="110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 on MKAD, nearby two big Trade Malls – Mega and </a:t>
                      </a:r>
                      <a:r>
                        <a:rPr lang="en-CA" sz="110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Sadovod</a:t>
                      </a:r>
                      <a:r>
                        <a:rPr lang="en-CA" sz="110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zh-CN" sz="110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1100" b="0">
                        <a:solidFill>
                          <a:schemeClr val="dk1"/>
                        </a:solidFill>
                        <a:highlight>
                          <a:srgbClr val="FFFF00"/>
                        </a:highlight>
                        <a:latin typeface="+mn-lt"/>
                        <a:ea typeface="微软雅黑"/>
                        <a:cs typeface="+mn-ea"/>
                      </a:endParaRPr>
                    </a:p>
                  </a:txBody>
                  <a:tcPr marL="72000" marR="36000" marT="4750" marB="0" anchor="ctr"/>
                </a:tc>
              </a:tr>
              <a:tr h="459897">
                <a:tc>
                  <a:txBody>
                    <a:bodyPr/>
                    <a:p>
                      <a:pPr algn="ctr">
                        <a:defRPr/>
                      </a:pPr>
                      <a:br>
                        <a:rPr lang="en-US" sz="1200" b="1"/>
                      </a:br>
                      <a:r>
                        <a:rPr lang="en-US" sz="1250" b="1" i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Financial status</a:t>
                      </a:r>
                      <a:endParaRPr lang="zh-CN" sz="1200" b="1" i="0" u="none" strike="noStrike">
                        <a:solidFill>
                          <a:srgbClr val="000000"/>
                        </a:solidFill>
                        <a:latin typeface="微软雅黑"/>
                        <a:ea typeface="微软雅黑"/>
                        <a:cs typeface="+mn-ea"/>
                      </a:endParaRPr>
                    </a:p>
                  </a:txBody>
                  <a:tcPr marL="6330" marR="6330" marT="4748" marB="0" anchor="ctr"/>
                </a:tc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None/>
                        <a:defRPr/>
                      </a:pPr>
                      <a:br>
                        <a:rPr lang="en-US" sz="1200">
                          <a:highlight>
                            <a:srgbClr val="FFFF00"/>
                          </a:highlight>
                        </a:rPr>
                      </a:br>
                      <a:r>
                        <a:rPr lang="en-US" sz="1200">
                          <a:highlight>
                            <a:srgbClr val="FFFF00"/>
                          </a:highlight>
                          <a:latin typeface="Microsoft YaHei"/>
                          <a:ea typeface="Microsoft YaHei"/>
                        </a:rPr>
                        <a:t> </a:t>
                      </a:r>
                      <a:r>
                        <a:rPr lang="en-US" sz="1100">
                          <a:highlight>
                            <a:srgbClr val="FFFF00"/>
                          </a:highlight>
                          <a:latin typeface="+mn-lt"/>
                          <a:ea typeface="Microsoft YaHei"/>
                        </a:rPr>
                        <a:t>Dealer uses only own funds to invest.  Strong contribution potential to increase sales year by year in Moscow   </a:t>
                      </a:r>
                      <a:endParaRPr lang="en-US" sz="1200" b="1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+mn-lt"/>
                        <a:ea typeface="Microsoft YaHei"/>
                        <a:cs typeface="+mn-ea"/>
                      </a:endParaRPr>
                    </a:p>
                  </a:txBody>
                  <a:tcPr marL="72000" marR="36000" marT="4750" marB="0" anchor="ctr"/>
                </a:tc>
              </a:tr>
              <a:tr h="493344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sz="1200" b="1"/>
                        <a:t>Operating conditions</a:t>
                      </a:r>
                      <a:endParaRPr lang="zh-CN" sz="1200" b="1" i="0" u="none" strike="noStrike">
                        <a:solidFill>
                          <a:srgbClr val="000000"/>
                        </a:solidFill>
                        <a:latin typeface="微软雅黑"/>
                        <a:ea typeface="微软雅黑"/>
                        <a:cs typeface="+mn-ea"/>
                      </a:endParaRPr>
                    </a:p>
                  </a:txBody>
                  <a:tcPr marL="6330" marR="6330" marT="4748" marB="0" anchor="ctr"/>
                </a:tc>
                <a:tc>
                  <a:txBody>
                    <a:bodyPr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ea"/>
                        <a:buNone/>
                        <a:defRPr/>
                      </a:pPr>
                      <a:r>
                        <a:rPr lang="en-US" sz="105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微软雅黑"/>
                          <a:ea typeface="微软雅黑"/>
                          <a:cs typeface="+mn-cs"/>
                        </a:rPr>
                        <a:t>20</a:t>
                      </a:r>
                      <a:r>
                        <a:rPr lang="ru-RU" sz="105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微软雅黑"/>
                          <a:ea typeface="微软雅黑"/>
                          <a:cs typeface="+mn-cs"/>
                        </a:rPr>
                        <a:t>2</a:t>
                      </a:r>
                      <a:r>
                        <a:rPr lang="en-CA" sz="105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微软雅黑"/>
                          <a:ea typeface="微软雅黑"/>
                          <a:cs typeface="+mn-cs"/>
                        </a:rPr>
                        <a:t>2</a:t>
                      </a:r>
                      <a:r>
                        <a:rPr lang="en-CA" sz="105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微软雅黑"/>
                          <a:ea typeface="微软雅黑"/>
                          <a:cs typeface="+mn-cs"/>
                        </a:rPr>
                        <a:t> </a:t>
                      </a:r>
                      <a:r>
                        <a:rPr lang="en-US" sz="105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微软雅黑"/>
                          <a:ea typeface="微软雅黑"/>
                          <a:cs typeface="+mn-cs"/>
                        </a:rPr>
                        <a:t>–</a:t>
                      </a:r>
                      <a:r>
                        <a:rPr lang="ru-RU" sz="105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微软雅黑"/>
                          <a:ea typeface="微软雅黑"/>
                          <a:cs typeface="+mn-cs"/>
                        </a:rPr>
                        <a:t>11 310 </a:t>
                      </a:r>
                      <a:r>
                        <a:rPr lang="en-US" sz="105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微软雅黑"/>
                          <a:ea typeface="微软雅黑"/>
                          <a:cs typeface="+mn-cs"/>
                        </a:rPr>
                        <a:t>units</a:t>
                      </a:r>
                      <a:endParaRPr/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ea"/>
                        <a:buNone/>
                        <a:defRPr/>
                      </a:pPr>
                      <a:r>
                        <a:rPr lang="en-US" sz="105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微软雅黑"/>
                          <a:ea typeface="微软雅黑"/>
                          <a:cs typeface="+mn-cs"/>
                        </a:rPr>
                        <a:t>2023 -  </a:t>
                      </a:r>
                      <a:r>
                        <a:rPr lang="ru-RU" sz="105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微软雅黑"/>
                          <a:ea typeface="微软雅黑"/>
                          <a:cs typeface="+mn-cs"/>
                        </a:rPr>
                        <a:t>15 583</a:t>
                      </a:r>
                      <a:r>
                        <a:rPr lang="en-US" sz="105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微软雅黑"/>
                          <a:ea typeface="微软雅黑"/>
                          <a:cs typeface="+mn-cs"/>
                        </a:rPr>
                        <a:t>units</a:t>
                      </a:r>
                      <a:endParaRPr/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ea"/>
                        <a:buNone/>
                        <a:defRPr/>
                      </a:pPr>
                      <a:r>
                        <a:rPr lang="en-US" sz="1050" b="1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微软雅黑"/>
                          <a:ea typeface="微软雅黑"/>
                          <a:cs typeface="+mn-cs"/>
                        </a:rPr>
                        <a:t>2024 -  </a:t>
                      </a:r>
                      <a:r>
                        <a:rPr lang="ru-RU" sz="1050" b="1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微软雅黑"/>
                          <a:ea typeface="微软雅黑"/>
                          <a:cs typeface="+mn-cs"/>
                        </a:rPr>
                        <a:t>8 864</a:t>
                      </a:r>
                      <a:r>
                        <a:rPr lang="en-US" sz="1050" b="1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微软雅黑"/>
                          <a:ea typeface="微软雅黑"/>
                          <a:cs typeface="+mn-cs"/>
                        </a:rPr>
                        <a:t> units </a:t>
                      </a:r>
                      <a:endParaRPr lang="en-US" sz="1050" b="1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微软雅黑"/>
                        <a:ea typeface="微软雅黑"/>
                        <a:cs typeface="+mn-cs"/>
                      </a:endParaRPr>
                    </a:p>
                  </a:txBody>
                  <a:tcPr marL="72000" marR="36000" marT="4750" marB="0" anchor="ctr"/>
                </a:tc>
              </a:tr>
              <a:tr h="851478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sz="1200" b="1"/>
                        <a:t>Order planning</a:t>
                      </a:r>
                      <a:endParaRPr lang="zh-CN" sz="1200" b="1" i="0" u="none" strike="noStrike">
                        <a:solidFill>
                          <a:srgbClr val="000000"/>
                        </a:solidFill>
                        <a:latin typeface="微软雅黑"/>
                        <a:ea typeface="微软雅黑"/>
                        <a:cs typeface="+mn-ea"/>
                      </a:endParaRPr>
                    </a:p>
                  </a:txBody>
                  <a:tcPr marL="6330" marR="6330" marT="4748" marB="0" anchor="ctr"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en-CA" sz="1050" u="none" strike="noStrike" cap="none">
                          <a:ln>
                            <a:noFill/>
                          </a:ln>
                          <a:highlight>
                            <a:srgbClr val="FFFF00"/>
                          </a:highlight>
                          <a:latin typeface="微软雅黑"/>
                          <a:ea typeface="微软雅黑"/>
                        </a:rPr>
                        <a:t>1</a:t>
                      </a:r>
                      <a:r>
                        <a:rPr lang="en-CA" sz="1050" u="none" strike="noStrike" cap="none" baseline="30000">
                          <a:ln>
                            <a:noFill/>
                          </a:ln>
                          <a:highlight>
                            <a:srgbClr val="FFFF00"/>
                          </a:highlight>
                          <a:latin typeface="微软雅黑"/>
                          <a:ea typeface="微软雅黑"/>
                        </a:rPr>
                        <a:t>st</a:t>
                      </a:r>
                      <a:r>
                        <a:rPr lang="en-CA" sz="1050" u="none" strike="noStrike" cap="none">
                          <a:ln>
                            <a:noFill/>
                          </a:ln>
                          <a:highlight>
                            <a:srgbClr val="FFFF00"/>
                          </a:highlight>
                          <a:latin typeface="微软雅黑"/>
                          <a:ea typeface="微软雅黑"/>
                        </a:rPr>
                        <a:t> year (2025) –</a:t>
                      </a:r>
                      <a:r>
                        <a:rPr lang="en-US" sz="1050" u="none" strike="noStrike" cap="none">
                          <a:ln>
                            <a:noFill/>
                          </a:ln>
                          <a:highlight>
                            <a:srgbClr val="FFFF00"/>
                          </a:highlight>
                          <a:latin typeface="微软雅黑"/>
                          <a:ea typeface="微软雅黑"/>
                        </a:rPr>
                        <a:t> 1500</a:t>
                      </a:r>
                      <a:r>
                        <a:rPr lang="ru-RU" sz="1050" u="none" strike="noStrike" cap="none">
                          <a:ln>
                            <a:noFill/>
                          </a:ln>
                          <a:highlight>
                            <a:srgbClr val="FFFF00"/>
                          </a:highlight>
                          <a:latin typeface="微软雅黑"/>
                          <a:ea typeface="微软雅黑"/>
                        </a:rPr>
                        <a:t> </a:t>
                      </a:r>
                      <a:r>
                        <a:rPr lang="en-CA" sz="1050" u="none" strike="noStrike" cap="none">
                          <a:ln>
                            <a:noFill/>
                          </a:ln>
                          <a:highlight>
                            <a:srgbClr val="FFFF00"/>
                          </a:highlight>
                          <a:latin typeface="微软雅黑"/>
                          <a:ea typeface="微软雅黑"/>
                        </a:rPr>
                        <a:t> units. 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lang="en-CA" sz="1050" u="none" strike="noStrike" cap="none">
                          <a:ln>
                            <a:noFill/>
                          </a:ln>
                          <a:highlight>
                            <a:srgbClr val="FFFF00"/>
                          </a:highlight>
                          <a:latin typeface="微软雅黑"/>
                          <a:ea typeface="微软雅黑"/>
                        </a:rPr>
                        <a:t>Ready to purchase 100 units from the start. </a:t>
                      </a:r>
                      <a:endParaRPr/>
                    </a:p>
                  </a:txBody>
                  <a:tcPr marL="72000" marR="36000" marT="4750" marB="0" anchor="ctr"/>
                </a:tc>
              </a:tr>
              <a:tr h="310440">
                <a:tc>
                  <a:txBody>
                    <a:bodyPr/>
                    <a:p>
                      <a:pPr marL="0" marR="0" lvl="0" indent="0" algn="ctr" defTabSz="84406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250" b="1" i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Investment plan</a:t>
                      </a:r>
                      <a:endParaRPr lang="zh-CN" sz="1200" b="1" i="0" u="none" strike="noStrike">
                        <a:solidFill>
                          <a:srgbClr val="000000"/>
                        </a:solidFill>
                        <a:latin typeface="微软雅黑"/>
                        <a:ea typeface="微软雅黑"/>
                        <a:cs typeface="+mn-ea"/>
                      </a:endParaRPr>
                    </a:p>
                  </a:txBody>
                  <a:tcPr marL="6330" marR="6330" marT="4748" marB="0" anchor="ctr"/>
                </a:tc>
                <a:tc>
                  <a:txBody>
                    <a:bodyPr/>
                    <a:p>
                      <a:pPr marL="0" marR="0" lvl="0" indent="0" algn="l" defTabSz="685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050" b="1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微软雅黑"/>
                          <a:ea typeface="微软雅黑"/>
                          <a:cs typeface="+mn-cs"/>
                        </a:rPr>
                        <a:t>Dealer is ready to contribute in accordance with the plan + renovation expenses</a:t>
                      </a:r>
                      <a:endParaRPr/>
                    </a:p>
                  </a:txBody>
                  <a:tcPr marL="72000" marR="36000" marT="4750" marB="0" anchor="ctr"/>
                </a:tc>
              </a:tr>
              <a:tr h="310440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sz="1200" b="1"/>
                        <a:t>Store plan</a:t>
                      </a:r>
                      <a:endParaRPr lang="zh-CN" sz="1200" b="1" i="0" u="none" strike="noStrike">
                        <a:solidFill>
                          <a:srgbClr val="000000"/>
                        </a:solidFill>
                        <a:latin typeface="微软雅黑"/>
                        <a:ea typeface="微软雅黑"/>
                        <a:cs typeface="+mn-ea"/>
                      </a:endParaRPr>
                    </a:p>
                  </a:txBody>
                  <a:tcPr marL="6330" marR="6330" marT="4748" marB="0" anchor="ctr"/>
                </a:tc>
                <a:tc>
                  <a:txBody>
                    <a:bodyPr/>
                    <a:p>
                      <a:pPr marL="0" marR="0" lvl="0" indent="0" algn="l" defTabSz="685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05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微软雅黑"/>
                          <a:ea typeface="微软雅黑"/>
                          <a:cs typeface="+mn-cs"/>
                        </a:rPr>
                        <a:t>GAC showroom area – </a:t>
                      </a:r>
                      <a:r>
                        <a:rPr lang="en-CA" sz="105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微软雅黑"/>
                          <a:ea typeface="微软雅黑"/>
                          <a:cs typeface="+mn-cs"/>
                        </a:rPr>
                        <a:t>700</a:t>
                      </a:r>
                      <a:r>
                        <a:rPr lang="en-US" sz="105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微软雅黑"/>
                          <a:ea typeface="微软雅黑"/>
                          <a:cs typeface="+mn-cs"/>
                        </a:rPr>
                        <a:t> m2, Service Area for GAC is 700  m2</a:t>
                      </a:r>
                      <a:endParaRPr/>
                    </a:p>
                  </a:txBody>
                  <a:tcPr marL="72000" marR="36000" marT="4750" marB="0" anchor="ctr"/>
                </a:tc>
              </a:tr>
              <a:tr h="310440">
                <a:tc>
                  <a:txBody>
                    <a:bodyPr/>
                    <a:p>
                      <a:pPr marL="0" marR="0" lvl="0" indent="0" algn="ctr" defTabSz="84406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200" b="1"/>
                        <a:t>Team plan</a:t>
                      </a:r>
                      <a:endParaRPr lang="zh-CN" sz="1200" b="1" i="0" u="none" strike="noStrike">
                        <a:solidFill>
                          <a:srgbClr val="000000"/>
                        </a:solidFill>
                        <a:latin typeface="微软雅黑"/>
                        <a:ea typeface="微软雅黑"/>
                        <a:cs typeface="+mn-ea"/>
                      </a:endParaRPr>
                    </a:p>
                  </a:txBody>
                  <a:tcPr marL="6330" marR="6330" marT="4748" marB="0" anchor="ctr"/>
                </a:tc>
                <a:tc>
                  <a:txBody>
                    <a:bodyPr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ea"/>
                        <a:buNone/>
                        <a:defRPr/>
                      </a:pPr>
                      <a:r>
                        <a:rPr lang="en-CA" sz="1050">
                          <a:highlight>
                            <a:srgbClr val="FFFF00"/>
                          </a:highlight>
                          <a:latin typeface="微软雅黑"/>
                          <a:ea typeface="微软雅黑"/>
                        </a:rPr>
                        <a:t>There</a:t>
                      </a:r>
                      <a:r>
                        <a:rPr lang="en-CA" sz="1050">
                          <a:highlight>
                            <a:srgbClr val="FFFF00"/>
                          </a:highlight>
                          <a:latin typeface="微软雅黑"/>
                          <a:ea typeface="微软雅黑"/>
                        </a:rPr>
                        <a:t> are 560 employees .  16  of them will become the part of GAC brand</a:t>
                      </a:r>
                      <a:endParaRPr lang="zh-CN" sz="1050">
                        <a:highlight>
                          <a:srgbClr val="FFFF00"/>
                        </a:highlight>
                        <a:latin typeface="微软雅黑"/>
                        <a:ea typeface="微软雅黑"/>
                      </a:endParaRPr>
                    </a:p>
                  </a:txBody>
                  <a:tcPr marL="72000" marR="36000" marT="4750" marB="0" anchor="ctr"/>
                </a:tc>
              </a:tr>
              <a:tr h="407678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sz="1200" b="1"/>
                        <a:t>Overview</a:t>
                      </a:r>
                      <a:endParaRPr lang="zh-CN" sz="1200" b="1" i="0" u="none" strike="noStrike">
                        <a:solidFill>
                          <a:srgbClr val="000000"/>
                        </a:solidFill>
                        <a:latin typeface="微软雅黑"/>
                        <a:ea typeface="微软雅黑"/>
                        <a:cs typeface="+mn-ea"/>
                      </a:endParaRPr>
                    </a:p>
                  </a:txBody>
                  <a:tcPr marL="6330" marR="6330" marT="4748" marB="0" anchor="ctr"/>
                </a:tc>
                <a:tc>
                  <a:txBody>
                    <a:bodyPr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None/>
                        <a:defRPr/>
                      </a:pPr>
                      <a:r>
                        <a:rPr lang="en-CA" sz="105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微软雅黑"/>
                          <a:ea typeface="微软雅黑"/>
                          <a:cs typeface="+mn-cs"/>
                        </a:rPr>
                        <a:t>Dealer with good location on MKAD</a:t>
                      </a:r>
                      <a:r>
                        <a:rPr lang="en-CA" sz="105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微软雅黑"/>
                          <a:ea typeface="微软雅黑"/>
                          <a:cs typeface="+mn-cs"/>
                        </a:rPr>
                        <a:t>. Ready to invest and develop brand in Moscow region. Ready to purchase cars and start renovation ASAP</a:t>
                      </a:r>
                      <a:endParaRPr lang="en-US" sz="105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微软雅黑"/>
                        <a:ea typeface="微软雅黑"/>
                        <a:cs typeface="+mn-cs"/>
                      </a:endParaRPr>
                    </a:p>
                  </a:txBody>
                  <a:tcPr marL="72000" marR="36000" marT="4750" marB="0" anchor="ctr"/>
                </a:tc>
              </a:tr>
              <a:tr h="749231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sz="1200" b="1"/>
                        <a:t>Suggestions</a:t>
                      </a:r>
                      <a:endParaRPr lang="zh-CN" sz="1200" b="1" i="0" u="none" strike="noStrike">
                        <a:solidFill>
                          <a:srgbClr val="000000"/>
                        </a:solidFill>
                        <a:latin typeface="微软雅黑"/>
                        <a:ea typeface="微软雅黑"/>
                        <a:cs typeface="+mn-ea"/>
                      </a:endParaRPr>
                    </a:p>
                  </a:txBody>
                  <a:tcPr marL="6330" marR="6330" marT="4748" marB="0" anchor="ctr"/>
                </a:tc>
                <a:tc>
                  <a:txBody>
                    <a:bodyPr/>
                    <a:p>
                      <a:pPr marL="171450" marR="0" lvl="0" indent="-17145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defRPr/>
                      </a:pPr>
                      <a:r>
                        <a:rPr lang="en-US" sz="800" b="1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  <a:cs typeface="+mn-cs"/>
                        </a:rPr>
                        <a:t> </a:t>
                      </a:r>
                      <a:r>
                        <a:rPr lang="en-US" sz="800" b="1">
                          <a:solidFill>
                            <a:srgbClr val="FF0000"/>
                          </a:solidFill>
                          <a:latin typeface="微软雅黑"/>
                          <a:ea typeface="微软雅黑"/>
                          <a:cs typeface="+mn-cs"/>
                        </a:rPr>
                        <a:t>Moscow dealer</a:t>
                      </a:r>
                      <a:endParaRPr/>
                    </a:p>
                    <a:p>
                      <a:pPr marL="171450" marR="0" lvl="0" indent="-17145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defRPr/>
                      </a:pPr>
                      <a:r>
                        <a:rPr lang="en-US" sz="800" b="1">
                          <a:solidFill>
                            <a:srgbClr val="FF0000"/>
                          </a:solidFill>
                          <a:latin typeface="微软雅黑"/>
                          <a:ea typeface="微软雅黑"/>
                          <a:cs typeface="+mn-cs"/>
                        </a:rPr>
                        <a:t>TOP-500 company in Russia</a:t>
                      </a:r>
                      <a:r>
                        <a:rPr lang="en-US" sz="800" b="1">
                          <a:solidFill>
                            <a:srgbClr val="FF0000"/>
                          </a:solidFill>
                          <a:latin typeface="微软雅黑"/>
                          <a:ea typeface="微软雅黑"/>
                          <a:cs typeface="+mn-cs"/>
                        </a:rPr>
                        <a:t> </a:t>
                      </a:r>
                      <a:endParaRPr/>
                    </a:p>
                    <a:p>
                      <a:pPr marL="171450" marR="0" lvl="0" indent="-17145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defRPr/>
                      </a:pPr>
                      <a:r>
                        <a:rPr lang="en-US" sz="800" b="1">
                          <a:solidFill>
                            <a:srgbClr val="FF0000"/>
                          </a:solidFill>
                          <a:latin typeface="微软雅黑"/>
                          <a:ea typeface="微软雅黑"/>
                          <a:cs typeface="+mn-cs"/>
                        </a:rPr>
                        <a:t>Big experience in sales (since 1992) </a:t>
                      </a:r>
                      <a:endParaRPr/>
                    </a:p>
                    <a:p>
                      <a:pPr marL="171450" marR="0" lvl="0" indent="-17145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defRPr/>
                      </a:pPr>
                      <a:r>
                        <a:rPr lang="en-US" sz="800" b="1">
                          <a:solidFill>
                            <a:srgbClr val="FF0000"/>
                          </a:solidFill>
                          <a:latin typeface="微软雅黑"/>
                          <a:ea typeface="微软雅黑"/>
                          <a:cs typeface="+mn-cs"/>
                        </a:rPr>
                        <a:t>Oldest dealer in Moscow. </a:t>
                      </a:r>
                      <a:endParaRPr/>
                    </a:p>
                    <a:p>
                      <a:pPr marL="171450" marR="0" lvl="0" indent="-17145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defRPr/>
                      </a:pPr>
                      <a:r>
                        <a:rPr lang="en-US" sz="800" b="1">
                          <a:solidFill>
                            <a:srgbClr val="FF0000"/>
                          </a:solidFill>
                          <a:latin typeface="微软雅黑"/>
                          <a:ea typeface="微软雅黑"/>
                          <a:cs typeface="+mn-cs"/>
                        </a:rPr>
                        <a:t>Location with high traffic (MKAD). Two big Trade Malls are near the dealership. </a:t>
                      </a:r>
                      <a:endParaRPr/>
                    </a:p>
                  </a:txBody>
                  <a:tcPr marL="72000" marR="36000" marT="4750" marB="0" anchor="ctr"/>
                </a:tc>
              </a:tr>
            </a:tbl>
          </a:graphicData>
        </a:graphic>
      </p:graphicFrame>
      <p:sp>
        <p:nvSpPr>
          <p:cNvPr id="8" name="矩形 7"/>
          <p:cNvSpPr/>
          <p:nvPr/>
        </p:nvSpPr>
        <p:spPr bwMode="auto">
          <a:xfrm>
            <a:off x="-83128" y="273487"/>
            <a:ext cx="8960847" cy="42229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1600" b="1">
                <a:latin typeface="微软雅黑"/>
                <a:ea typeface="微软雅黑"/>
              </a:rPr>
              <a:t>3. </a:t>
            </a:r>
            <a:r>
              <a:rPr lang="en-US" sz="1600" b="1">
                <a:latin typeface="微软雅黑"/>
                <a:ea typeface="微软雅黑"/>
              </a:rPr>
              <a:t>Comprehensive Evaluation</a:t>
            </a:r>
            <a:endParaRPr lang="zh-CN" sz="1600" b="1">
              <a:latin typeface="微软雅黑"/>
              <a:ea typeface="微软雅黑"/>
            </a:endParaRPr>
          </a:p>
        </p:txBody>
      </p:sp>
      <p:sp>
        <p:nvSpPr>
          <p:cNvPr id="5" name="矩形 6"/>
          <p:cNvSpPr/>
          <p:nvPr/>
        </p:nvSpPr>
        <p:spPr bwMode="auto">
          <a:xfrm>
            <a:off x="4397295" y="-94960"/>
            <a:ext cx="4572000" cy="4996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defTabSz="685800">
              <a:lnSpc>
                <a:spcPct val="150000"/>
              </a:lnSpc>
              <a:defRPr/>
            </a:pPr>
            <a:r>
              <a:rPr lang="en-US" sz="2000" b="1">
                <a:solidFill>
                  <a:prstClr val="black"/>
                </a:solidFill>
                <a:highlight>
                  <a:srgbClr val="FFFF00"/>
                </a:highlight>
                <a:latin typeface="微软雅黑"/>
                <a:ea typeface="微软雅黑"/>
                <a:cs typeface="+mn-ea"/>
              </a:rPr>
              <a:t>XXX</a:t>
            </a:r>
            <a:r>
              <a:rPr lang="en-US" sz="2000" b="1">
                <a:solidFill>
                  <a:prstClr val="black"/>
                </a:solidFill>
                <a:latin typeface="微软雅黑"/>
                <a:ea typeface="微软雅黑"/>
                <a:cs typeface="+mn-ea"/>
              </a:rPr>
              <a:t> dealer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图片 3" descr="131y1g1a5150-16250.jp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993135" y="3284984"/>
            <a:ext cx="7850188" cy="2750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 marL="0" marR="0" lvl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C913308-F349-4B6D-A68A-DD1791B4A57B}" type="slidenum">
              <a:rPr lang="zh-CN" sz="1200" b="0" i="0" u="none" strike="noStrike" cap="none" spc="0">
                <a:ln>
                  <a:noFill/>
                </a:ln>
                <a:solidFill>
                  <a:prstClr val="black"/>
                </a:solidFill>
                <a:latin typeface="Arial"/>
                <a:ea typeface="微软雅黑"/>
                <a:cs typeface="+mn-cs"/>
              </a:rPr>
              <a:t>12</a:t>
            </a:fld>
            <a:endParaRPr lang="zh-CN" sz="1200" b="0" i="0" u="none" strike="noStrike" cap="none" spc="0">
              <a:ln>
                <a:noFill/>
              </a:ln>
              <a:solidFill>
                <a:prstClr val="black"/>
              </a:solidFill>
              <a:latin typeface="Arial"/>
              <a:ea typeface="微软雅黑"/>
              <a:cs typeface="+mn-cs"/>
            </a:endParaRPr>
          </a:p>
        </p:txBody>
      </p:sp>
      <p:grpSp>
        <p:nvGrpSpPr>
          <p:cNvPr id="5" name="组合 8"/>
          <p:cNvGrpSpPr/>
          <p:nvPr/>
        </p:nvGrpSpPr>
        <p:grpSpPr bwMode="auto">
          <a:xfrm>
            <a:off x="2249649" y="1268760"/>
            <a:ext cx="4536504" cy="2448272"/>
            <a:chOff x="3221757" y="3616758"/>
            <a:chExt cx="4536504" cy="1512168"/>
          </a:xfrm>
        </p:grpSpPr>
        <p:sp>
          <p:nvSpPr>
            <p:cNvPr id="7" name="椭圆 6"/>
            <p:cNvSpPr/>
            <p:nvPr/>
          </p:nvSpPr>
          <p:spPr bwMode="auto">
            <a:xfrm>
              <a:off x="3221757" y="3616758"/>
              <a:ext cx="4536504" cy="15121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>
                <a:solidFill>
                  <a:schemeClr val="bg1"/>
                </a:solidFill>
              </a:endParaRPr>
            </a:p>
          </p:txBody>
        </p:sp>
        <p:sp>
          <p:nvSpPr>
            <p:cNvPr id="8" name="Прямоугольник 1"/>
            <p:cNvSpPr/>
            <p:nvPr/>
          </p:nvSpPr>
          <p:spPr bwMode="auto">
            <a:xfrm>
              <a:off x="3377749" y="3888886"/>
              <a:ext cx="4332725" cy="105591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ru-RU">
                  <a:solidFill>
                    <a:schemeClr val="bg1"/>
                  </a:solidFill>
                </a:rPr>
                <a:t>Пожалуйста укажите контактные данные: </a:t>
              </a:r>
              <a:endParaRPr/>
            </a:p>
            <a:p>
              <a:pPr algn="ctr">
                <a:lnSpc>
                  <a:spcPct val="150000"/>
                </a:lnSpc>
                <a:defRPr/>
              </a:pPr>
              <a:r>
                <a:rPr lang="ru-RU">
                  <a:solidFill>
                    <a:schemeClr val="bg1"/>
                  </a:solidFill>
                </a:rPr>
                <a:t>название компании, </a:t>
              </a:r>
              <a:endParaRPr/>
            </a:p>
            <a:p>
              <a:pPr algn="ctr">
                <a:lnSpc>
                  <a:spcPct val="150000"/>
                </a:lnSpc>
                <a:defRPr/>
              </a:pPr>
              <a:r>
                <a:rPr lang="ru-RU">
                  <a:solidFill>
                    <a:schemeClr val="bg1"/>
                  </a:solidFill>
                </a:rPr>
                <a:t>имя контактного лица, номер телефона, </a:t>
              </a:r>
              <a:endParaRPr/>
            </a:p>
            <a:p>
              <a:pPr algn="ctr">
                <a:lnSpc>
                  <a:spcPct val="150000"/>
                </a:lnSpc>
                <a:defRPr/>
              </a:pPr>
              <a:r>
                <a:rPr lang="ru-RU">
                  <a:solidFill>
                    <a:schemeClr val="bg1"/>
                  </a:solidFill>
                </a:rPr>
                <a:t>адрес электронной почты</a:t>
              </a:r>
              <a:endParaRPr lang="zh-CN">
                <a:solidFill>
                  <a:schemeClr val="bg1"/>
                </a:solidFill>
                <a:latin typeface="Arial"/>
                <a:ea typeface="Microsoft YaHei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4" name="Group 40"/>
          <p:cNvGraphicFramePr>
            <a:graphicFrameLocks xmlns:a="http://schemas.openxmlformats.org/drawingml/2006/main" noGrp="1"/>
          </p:cNvGraphicFramePr>
          <p:nvPr/>
        </p:nvGraphicFramePr>
        <p:xfrm>
          <a:off x="40792" y="857895"/>
          <a:ext cx="9067789" cy="5935126"/>
        </p:xfrm>
        <a:graphic>
          <a:graphicData uri="http://schemas.openxmlformats.org/drawingml/2006/table">
            <a:tbl>
              <a:tblPr firstRow="0" firstCol="0" lastRow="0" lastCol="0" bandRow="0" bandCol="0">
                <a:tableStyleId>{BDBED569-4797-4DF1-A0F4-6AAB3CD982D8}</a:tableStyleId>
              </a:tblPr>
              <a:tblGrid>
                <a:gridCol w="1493765"/>
                <a:gridCol w="1957323"/>
                <a:gridCol w="1368152"/>
                <a:gridCol w="1490809"/>
                <a:gridCol w="1066060"/>
                <a:gridCol w="1691680"/>
              </a:tblGrid>
              <a:tr h="396392"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1" i="0" u="none" strike="noStrike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  <a:cs typeface="+mn-ea"/>
                        </a:rPr>
                        <a:t>Applicant</a:t>
                      </a:r>
                      <a:endParaRPr lang="zh-CN" sz="1400" b="1" i="0" u="none" strike="noStrike" cap="none">
                        <a:ln>
                          <a:noFill/>
                        </a:ln>
                        <a:solidFill>
                          <a:srgbClr val="000000"/>
                        </a:solidFill>
                        <a:latin typeface="微软雅黑"/>
                        <a:ea typeface="微软雅黑"/>
                        <a:cs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p>
                      <a:pPr marL="0" marR="0" indent="0" algn="ctr" defTabSz="84406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600">
                          <a:highlight>
                            <a:srgbClr val="FFFF00"/>
                          </a:highlight>
                          <a:latin typeface="微软雅黑"/>
                          <a:ea typeface="微软雅黑"/>
                          <a:cs typeface="+mn-ea"/>
                        </a:rPr>
                        <a:t>XXX</a:t>
                      </a:r>
                      <a:endParaRPr/>
                    </a:p>
                  </a:txBody>
                  <a:tcPr marL="0" marR="0" marT="0" marB="0" anchor="ctr"/>
                </a:tc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1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微软雅黑"/>
                          <a:ea typeface="微软雅黑"/>
                          <a:cs typeface="+mn-ea"/>
                        </a:rPr>
                        <a:t>Company business</a:t>
                      </a:r>
                      <a:endParaRPr lang="zh-CN" sz="14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微软雅黑"/>
                        <a:ea typeface="微软雅黑"/>
                        <a:cs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0" i="0" u="none" strike="noStrike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微软雅黑"/>
                          <a:ea typeface="微软雅黑"/>
                          <a:cs typeface="+mn-ea"/>
                        </a:rPr>
                        <a:t>Cars sales</a:t>
                      </a:r>
                      <a:endParaRPr lang="zh-CN" sz="1400" b="0" i="0" u="none" strike="noStrike" cap="none">
                        <a:ln>
                          <a:noFill/>
                        </a:ln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微软雅黑"/>
                        <a:ea typeface="微软雅黑"/>
                        <a:cs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1" i="0" u="none" strike="noStrike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  <a:cs typeface="+mn-ea"/>
                        </a:rPr>
                        <a:t>Foundation</a:t>
                      </a:r>
                      <a:endParaRPr lang="zh-CN" sz="1400" b="1" i="0" u="none" strike="noStrike" cap="none">
                        <a:ln>
                          <a:noFill/>
                        </a:ln>
                        <a:solidFill>
                          <a:srgbClr val="000000"/>
                        </a:solidFill>
                        <a:latin typeface="微软雅黑"/>
                        <a:ea typeface="微软雅黑"/>
                        <a:cs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6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微软雅黑"/>
                          <a:ea typeface="微软雅黑"/>
                          <a:cs typeface="+mn-ea"/>
                        </a:rPr>
                        <a:t>199</a:t>
                      </a:r>
                      <a:r>
                        <a:rPr lang="ru-RU" sz="16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微软雅黑"/>
                          <a:ea typeface="微软雅黑"/>
                          <a:cs typeface="+mn-ea"/>
                        </a:rPr>
                        <a:t>2</a:t>
                      </a:r>
                      <a:endParaRPr lang="zh-CN" sz="16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微软雅黑"/>
                        <a:ea typeface="微软雅黑"/>
                        <a:cs typeface="+mn-ea"/>
                      </a:endParaRPr>
                    </a:p>
                  </a:txBody>
                  <a:tcPr marL="51437" marR="51437" marT="0" marB="0" anchor="ctr"/>
                </a:tc>
              </a:tr>
              <a:tr h="554248">
                <a:tc>
                  <a:txBody>
                    <a:bodyPr/>
                    <a:p>
                      <a:pPr marL="0" marR="0" lvl="0" indent="0" algn="ctr" defTabSz="685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1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  <a:cs typeface="+mn-ea"/>
                        </a:rPr>
                        <a:t>Registered capital</a:t>
                      </a:r>
                      <a:endParaRPr/>
                    </a:p>
                  </a:txBody>
                  <a:tcPr marL="0" marR="0" marT="0" marB="0" anchor="ctr"/>
                </a:tc>
                <a:tc>
                  <a:txBody>
                    <a:bodyPr/>
                    <a:p>
                      <a:pPr marL="0" marR="0" lvl="0" indent="0" algn="ctr" defTabSz="685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60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微软雅黑"/>
                          <a:ea typeface="微软雅黑"/>
                          <a:cs typeface="+mn-ea"/>
                        </a:rPr>
                        <a:t>10</a:t>
                      </a:r>
                      <a:r>
                        <a:rPr lang="ru-RU" sz="160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微软雅黑"/>
                          <a:ea typeface="微软雅黑"/>
                          <a:cs typeface="+mn-ea"/>
                        </a:rPr>
                        <a:t> 000</a:t>
                      </a:r>
                      <a:r>
                        <a:rPr lang="en-US" sz="160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微软雅黑"/>
                          <a:ea typeface="微软雅黑"/>
                          <a:cs typeface="+mn-ea"/>
                        </a:rPr>
                        <a:t> 000 </a:t>
                      </a:r>
                      <a:r>
                        <a:rPr lang="en-US" sz="16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  <a:cs typeface="+mn-ea"/>
                        </a:rPr>
                        <a:t>RUB</a:t>
                      </a:r>
                      <a:endParaRPr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sz="1400" b="1" u="none" strike="noStrike" cap="none">
                          <a:ln>
                            <a:noFill/>
                          </a:ln>
                          <a:latin typeface="微软雅黑"/>
                          <a:ea typeface="微软雅黑"/>
                          <a:cs typeface="+mn-ea"/>
                        </a:rPr>
                        <a:t>  </a:t>
                      </a:r>
                      <a:r>
                        <a:rPr lang="en-US" sz="1400" b="1" u="none" strike="noStrike" cap="none">
                          <a:ln>
                            <a:noFill/>
                          </a:ln>
                          <a:latin typeface="微软雅黑"/>
                          <a:ea typeface="微软雅黑"/>
                          <a:cs typeface="+mn-ea"/>
                        </a:rPr>
                        <a:t>Shareholder ratio</a:t>
                      </a:r>
                      <a:endParaRPr lang="zh-CN" sz="1400" b="1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微软雅黑"/>
                        <a:ea typeface="微软雅黑"/>
                        <a:cs typeface="+mn-ea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p>
                      <a:pPr marL="0" marR="0" lvl="0" indent="0" algn="ctr" defTabSz="685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CA" sz="140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微软雅黑"/>
                          <a:ea typeface="微软雅黑"/>
                          <a:cs typeface="+mn-ea"/>
                        </a:rPr>
                        <a:t>Petrov A.I. – 50%</a:t>
                      </a:r>
                      <a:endParaRPr/>
                    </a:p>
                    <a:p>
                      <a:pPr marL="0" marR="0" lvl="0" indent="0" algn="ctr" defTabSz="685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CA" sz="140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微软雅黑"/>
                          <a:ea typeface="微软雅黑"/>
                          <a:cs typeface="+mn-ea"/>
                        </a:rPr>
                        <a:t>Nikitin</a:t>
                      </a:r>
                      <a:r>
                        <a:rPr lang="en-CA" sz="140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微软雅黑"/>
                          <a:ea typeface="微软雅黑"/>
                          <a:cs typeface="+mn-ea"/>
                        </a:rPr>
                        <a:t> A.A – 50%</a:t>
                      </a:r>
                      <a:endParaRPr lang="en-US" sz="1400">
                        <a:solidFill>
                          <a:schemeClr val="dk1"/>
                        </a:solidFill>
                        <a:highlight>
                          <a:srgbClr val="FFFF00"/>
                        </a:highlight>
                        <a:latin typeface="微软雅黑"/>
                        <a:ea typeface="微软雅黑"/>
                        <a:cs typeface="+mn-ea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</a:tr>
              <a:tr h="292823"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1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微软雅黑"/>
                          <a:ea typeface="微软雅黑"/>
                          <a:cs typeface="+mn-ea"/>
                        </a:rPr>
                        <a:t>Main business</a:t>
                      </a:r>
                      <a:endParaRPr lang="zh-CN" sz="1400" b="1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微软雅黑"/>
                        <a:ea typeface="微软雅黑"/>
                        <a:cs typeface="+mn-ea"/>
                      </a:endParaRPr>
                    </a:p>
                  </a:txBody>
                  <a:tcPr marL="0" marR="0" marT="0" marB="0" anchor="ctr"/>
                </a:tc>
                <a:tc gridSpan="5">
                  <a:txBody>
                    <a:bodyPr/>
                    <a:p>
                      <a:pPr marL="0" marR="0" lvl="0" indent="0" algn="ctr" defTabSz="685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  <a:cs typeface="+mn-ea"/>
                        </a:rPr>
                        <a:t>Automobile industry</a:t>
                      </a:r>
                      <a:endParaRPr/>
                    </a:p>
                  </a:txBody>
                  <a:tcPr marL="0" marR="0" marT="0" marB="0" anchor="ctr"/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</a:tr>
              <a:tr h="474898"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1" u="none" strike="noStrike" cap="none">
                          <a:ln>
                            <a:noFill/>
                          </a:ln>
                          <a:latin typeface="微软雅黑"/>
                          <a:ea typeface="微软雅黑"/>
                          <a:cs typeface="+mn-ea"/>
                        </a:rPr>
                        <a:t>Current</a:t>
                      </a:r>
                      <a:r>
                        <a:rPr lang="zh-CN" sz="1400" b="1" u="none" strike="noStrike" cap="none">
                          <a:ln>
                            <a:noFill/>
                          </a:ln>
                          <a:latin typeface="微软雅黑"/>
                          <a:ea typeface="微软雅黑"/>
                          <a:cs typeface="+mn-ea"/>
                        </a:rPr>
                        <a:t> </a:t>
                      </a:r>
                      <a:r>
                        <a:rPr lang="en-US" sz="1400" b="1" u="none" strike="noStrike" cap="none">
                          <a:ln>
                            <a:noFill/>
                          </a:ln>
                          <a:latin typeface="微软雅黑"/>
                          <a:ea typeface="微软雅黑"/>
                          <a:cs typeface="+mn-ea"/>
                        </a:rPr>
                        <a:t>brands portfolio</a:t>
                      </a:r>
                      <a:endParaRPr/>
                    </a:p>
                  </a:txBody>
                  <a:tcPr marL="0" marR="0" marT="0" marB="0" anchor="ctr"/>
                </a:tc>
                <a:tc gridSpan="5">
                  <a:txBody>
                    <a:bodyPr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CA" sz="1400" b="1">
                          <a:solidFill>
                            <a:prstClr val="black"/>
                          </a:solidFill>
                          <a:highlight>
                            <a:srgbClr val="FFFF00"/>
                          </a:highlight>
                        </a:rPr>
                        <a:t>Lada, Citroen, UAZ,  Opel,</a:t>
                      </a:r>
                      <a:r>
                        <a:rPr lang="en-CA" sz="1400" b="1">
                          <a:solidFill>
                            <a:prstClr val="black"/>
                          </a:solidFill>
                          <a:highlight>
                            <a:srgbClr val="FFFF00"/>
                          </a:highlight>
                        </a:rPr>
                        <a:t> </a:t>
                      </a:r>
                      <a:r>
                        <a:rPr lang="en-US" sz="1400" b="1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+mn-lt"/>
                        </a:rPr>
                        <a:t>Hyundai</a:t>
                      </a:r>
                      <a:endParaRPr lang="ru-RU" sz="14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+mn-lt"/>
                      </a:endParaRPr>
                    </a:p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CA" sz="1400" b="1">
                        <a:solidFill>
                          <a:prstClr val="black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</a:tr>
              <a:tr h="573352"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1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微软雅黑"/>
                          <a:ea typeface="微软雅黑"/>
                          <a:cs typeface="+mn-ea"/>
                        </a:rPr>
                        <a:t>Current showrooms situation </a:t>
                      </a:r>
                      <a:endParaRPr lang="zh-CN" sz="1400" b="1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微软雅黑"/>
                        <a:ea typeface="微软雅黑"/>
                        <a:cs typeface="+mn-ea"/>
                      </a:endParaRPr>
                    </a:p>
                  </a:txBody>
                  <a:tcPr marL="0" marR="0" marT="0" marB="0" anchor="ctr"/>
                </a:tc>
                <a:tc gridSpan="5">
                  <a:txBody>
                    <a:bodyPr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0" i="0" u="none" strike="noStrike" cap="none" spc="0">
                          <a:ln>
                            <a:noFill/>
                          </a:ln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微软雅黑"/>
                          <a:ea typeface="微软雅黑"/>
                        </a:rPr>
                        <a:t>10 showrooms in Moscow </a:t>
                      </a:r>
                      <a:endParaRPr/>
                    </a:p>
                  </a:txBody>
                  <a:tcPr marL="0" marR="0" marT="0" marB="0" anchor="ctr"/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</a:tr>
              <a:tr h="252876"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1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微软雅黑"/>
                          <a:ea typeface="微软雅黑"/>
                          <a:cs typeface="+mn-ea"/>
                        </a:rPr>
                        <a:t>General director</a:t>
                      </a:r>
                      <a:endParaRPr lang="zh-CN" sz="1400" b="1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微软雅黑"/>
                        <a:ea typeface="微软雅黑"/>
                        <a:cs typeface="+mn-ea"/>
                      </a:endParaRPr>
                    </a:p>
                  </a:txBody>
                  <a:tcPr marL="0" marR="0" marT="0" marB="0" anchor="ctr"/>
                </a:tc>
                <a:tc gridSpan="5">
                  <a:txBody>
                    <a:bodyPr/>
                    <a:p>
                      <a:pPr marL="0" marR="0" lvl="0" indent="0" algn="ctr" defTabSz="91403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0" i="0" u="none" strike="noStrike" cap="none" spc="0">
                          <a:ln>
                            <a:noFill/>
                          </a:ln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微软雅黑"/>
                          <a:ea typeface="微软雅黑"/>
                        </a:rPr>
                        <a:t>Ivanov Dmitry </a:t>
                      </a:r>
                      <a:endParaRPr/>
                    </a:p>
                  </a:txBody>
                  <a:tcPr marL="0" marR="0" marT="0" marB="0" anchor="ctr"/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</a:tr>
              <a:tr h="287517"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1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微软雅黑"/>
                          <a:ea typeface="微软雅黑"/>
                          <a:cs typeface="+mn-ea"/>
                        </a:rPr>
                        <a:t>Amount</a:t>
                      </a:r>
                      <a:r>
                        <a:rPr lang="zh-CN" sz="1400" b="1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微软雅黑"/>
                          <a:ea typeface="微软雅黑"/>
                          <a:cs typeface="+mn-ea"/>
                        </a:rPr>
                        <a:t> </a:t>
                      </a:r>
                      <a:r>
                        <a:rPr lang="en-US" sz="1400" b="1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微软雅黑"/>
                          <a:ea typeface="微软雅黑"/>
                          <a:cs typeface="+mn-ea"/>
                        </a:rPr>
                        <a:t>of</a:t>
                      </a:r>
                      <a:r>
                        <a:rPr lang="zh-CN" sz="1400" b="1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微软雅黑"/>
                          <a:ea typeface="微软雅黑"/>
                          <a:cs typeface="+mn-ea"/>
                        </a:rPr>
                        <a:t> </a:t>
                      </a:r>
                      <a:r>
                        <a:rPr lang="en-US" sz="1400" b="1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微软雅黑"/>
                          <a:ea typeface="微软雅黑"/>
                          <a:cs typeface="+mn-ea"/>
                        </a:rPr>
                        <a:t>employees</a:t>
                      </a:r>
                      <a:endParaRPr lang="zh-CN" sz="1400" b="1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微软雅黑"/>
                        <a:ea typeface="微软雅黑"/>
                        <a:cs typeface="+mn-ea"/>
                      </a:endParaRPr>
                    </a:p>
                  </a:txBody>
                  <a:tcPr marL="0" marR="0" marT="0" marB="0" anchor="ctr"/>
                </a:tc>
                <a:tc gridSpan="5">
                  <a:txBody>
                    <a:bodyPr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CA" sz="140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微软雅黑"/>
                          <a:ea typeface="微软雅黑"/>
                          <a:cs typeface="+mn-ea"/>
                        </a:rPr>
                        <a:t>560</a:t>
                      </a:r>
                      <a:r>
                        <a:rPr lang="zh-CN" sz="140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微软雅黑"/>
                          <a:ea typeface="微软雅黑"/>
                          <a:cs typeface="+mn-ea"/>
                        </a:rPr>
                        <a:t> 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微软雅黑"/>
                          <a:ea typeface="微软雅黑"/>
                          <a:cs typeface="+mn-ea"/>
                        </a:rPr>
                        <a:t>employees</a:t>
                      </a:r>
                      <a:endParaRPr/>
                    </a:p>
                  </a:txBody>
                  <a:tcPr marL="0" marR="0" marT="0" marB="0" anchor="ctr"/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</a:tr>
              <a:tr h="2866761"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1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微软雅黑"/>
                          <a:ea typeface="微软雅黑"/>
                          <a:cs typeface="+mn-ea"/>
                        </a:rPr>
                        <a:t>Company features</a:t>
                      </a:r>
                      <a:endParaRPr lang="zh-CN" sz="1400" b="1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微软雅黑"/>
                        <a:ea typeface="微软雅黑"/>
                        <a:cs typeface="+mn-ea"/>
                      </a:endParaRPr>
                    </a:p>
                  </a:txBody>
                  <a:tcPr marL="0" marR="0" marT="0" marB="0" anchor="ctr"/>
                </a:tc>
                <a:tc gridSpan="5">
                  <a:txBody>
                    <a:bodyPr/>
                    <a:p>
                      <a:pPr marL="0" marR="0" lvl="0" indent="0" algn="l" defTabSz="685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None/>
                        <a:defRPr/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- Dealer is ready to invest in GAC and willing to cooperate</a:t>
                      </a:r>
                      <a:endParaRPr/>
                    </a:p>
                    <a:p>
                      <a:pPr marL="0" marR="0" lvl="0" indent="0" algn="l" defTabSz="685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None/>
                        <a:defRPr/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 - Professionalism and attentiveness of employees; convenient location</a:t>
                      </a:r>
                      <a:endParaRPr/>
                    </a:p>
                    <a:p>
                      <a:pPr marL="0" marR="0" lvl="0" indent="0" algn="l" defTabSz="685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None/>
                        <a:defRPr/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 - Good investment base for development and promotion of GAC brand on the local region </a:t>
                      </a:r>
                      <a:br>
                        <a:rPr lang="en-US" sz="1600" b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600" b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- Dealer ready to renovate showroom in accordance with GAC standards</a:t>
                      </a:r>
                      <a:endParaRPr/>
                    </a:p>
                    <a:p>
                      <a:pPr marL="171450" marR="0" lvl="0" indent="-171450" algn="l" defTabSz="685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defRPr/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Dealer ready to achieve high goals in sales and aftersales area </a:t>
                      </a:r>
                      <a:endParaRPr/>
                    </a:p>
                    <a:p>
                      <a:pPr marL="171450" marR="0" lvl="0" indent="-171450" algn="l" defTabSz="685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defRPr/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High management skills, which help to promote brand</a:t>
                      </a:r>
                      <a:endParaRPr lang="ru-RU" sz="1600" b="1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685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defRPr/>
                      </a:pPr>
                      <a:r>
                        <a:rPr lang="en-US" sz="1600" b="1" i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included in the TOP-500 largest companies in Russia according to RBC</a:t>
                      </a:r>
                      <a:endParaRPr lang="en-US" sz="1050" b="1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</a:tr>
            </a:tbl>
          </a:graphicData>
        </a:graphic>
      </p:graphicFrame>
      <p:sp>
        <p:nvSpPr>
          <p:cNvPr id="6" name="矩形 5"/>
          <p:cNvSpPr/>
          <p:nvPr/>
        </p:nvSpPr>
        <p:spPr bwMode="auto">
          <a:xfrm>
            <a:off x="0" y="332656"/>
            <a:ext cx="7812360" cy="4177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1600" b="1">
                <a:latin typeface="Arial"/>
                <a:ea typeface="Microsoft YaHei"/>
              </a:rPr>
              <a:t>1. </a:t>
            </a:r>
            <a:r>
              <a:rPr lang="en-US" sz="1600" b="1">
                <a:latin typeface="微软雅黑"/>
              </a:rPr>
              <a:t>Introduction of “</a:t>
            </a:r>
            <a:r>
              <a:rPr lang="en-CA" sz="1600" b="1">
                <a:highlight>
                  <a:srgbClr val="FFFF00"/>
                </a:highlight>
                <a:latin typeface="微软雅黑"/>
              </a:rPr>
              <a:t>XXX</a:t>
            </a:r>
            <a:r>
              <a:rPr lang="en-CA" sz="1600" b="1">
                <a:latin typeface="微软雅黑"/>
              </a:rPr>
              <a:t> </a:t>
            </a:r>
            <a:r>
              <a:rPr lang="en-US" sz="1600" b="1">
                <a:latin typeface="微软雅黑"/>
              </a:rPr>
              <a:t>”</a:t>
            </a:r>
            <a:endParaRPr lang="zh-CN" sz="1600" b="1">
              <a:latin typeface="微软雅黑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 bwMode="auto"/>
        <p:txBody>
          <a:bodyPr/>
          <a:lstStyle/>
          <a:p>
            <a:pPr>
              <a:defRPr/>
            </a:pPr>
            <a:fld id="{B996E8D8-2464-4C54-9F5A-217E2BC2A473}" type="slidenum">
              <a:rPr lang="zh-CN"/>
              <a:t>2</a:t>
            </a:fld>
            <a:endParaRPr lang="zh-CN"/>
          </a:p>
        </p:txBody>
      </p:sp>
      <p:sp>
        <p:nvSpPr>
          <p:cNvPr id="8" name="矩形 6"/>
          <p:cNvSpPr/>
          <p:nvPr/>
        </p:nvSpPr>
        <p:spPr bwMode="auto">
          <a:xfrm>
            <a:off x="4283968" y="-99392"/>
            <a:ext cx="4572000" cy="4996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defTabSz="685800">
              <a:lnSpc>
                <a:spcPct val="150000"/>
              </a:lnSpc>
              <a:defRPr/>
            </a:pPr>
            <a:r>
              <a:rPr lang="en-US" sz="2000" b="1">
                <a:solidFill>
                  <a:prstClr val="black"/>
                </a:solidFill>
                <a:highlight>
                  <a:srgbClr val="FFFF00"/>
                </a:highlight>
                <a:latin typeface="微软雅黑"/>
                <a:ea typeface="微软雅黑"/>
                <a:cs typeface="+mn-ea"/>
              </a:rPr>
              <a:t>XXX</a:t>
            </a:r>
            <a:r>
              <a:rPr lang="en-US" sz="2000" b="1">
                <a:solidFill>
                  <a:prstClr val="black"/>
                </a:solidFill>
                <a:latin typeface="微软雅黑"/>
                <a:ea typeface="微软雅黑"/>
                <a:cs typeface="+mn-ea"/>
              </a:rPr>
              <a:t> dealer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 bwMode="auto"/>
        <p:txBody>
          <a:bodyPr/>
          <a:lstStyle/>
          <a:p>
            <a:pPr>
              <a:defRPr/>
            </a:pPr>
            <a:fld id="{B996E8D8-2464-4C54-9F5A-217E2BC2A473}" type="slidenum">
              <a:rPr lang="zh-CN"/>
              <a:t>3</a:t>
            </a:fld>
            <a:endParaRPr lang="zh-CN"/>
          </a:p>
        </p:txBody>
      </p:sp>
      <p:sp>
        <p:nvSpPr>
          <p:cNvPr id="4" name="矩形 6"/>
          <p:cNvSpPr/>
          <p:nvPr/>
        </p:nvSpPr>
        <p:spPr bwMode="auto">
          <a:xfrm>
            <a:off x="4067944" y="-101365"/>
            <a:ext cx="4572000" cy="4996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defTabSz="685800">
              <a:lnSpc>
                <a:spcPct val="150000"/>
              </a:lnSpc>
              <a:defRPr/>
            </a:pPr>
            <a:r>
              <a:rPr lang="en-US" sz="2000" b="1">
                <a:solidFill>
                  <a:prstClr val="black"/>
                </a:solidFill>
                <a:highlight>
                  <a:srgbClr val="FFFF00"/>
                </a:highlight>
                <a:latin typeface="微软雅黑"/>
                <a:ea typeface="微软雅黑"/>
                <a:cs typeface="+mn-ea"/>
              </a:rPr>
              <a:t>XXX</a:t>
            </a:r>
            <a:r>
              <a:rPr lang="en-US" sz="2000" b="1">
                <a:solidFill>
                  <a:prstClr val="black"/>
                </a:solidFill>
                <a:latin typeface="微软雅黑"/>
                <a:ea typeface="微软雅黑"/>
                <a:cs typeface="+mn-ea"/>
              </a:rPr>
              <a:t> dealer</a:t>
            </a:r>
            <a:endParaRPr/>
          </a:p>
        </p:txBody>
      </p:sp>
      <p:sp>
        <p:nvSpPr>
          <p:cNvPr id="9" name="矩形 6"/>
          <p:cNvSpPr/>
          <p:nvPr/>
        </p:nvSpPr>
        <p:spPr bwMode="auto">
          <a:xfrm>
            <a:off x="1361916" y="678570"/>
            <a:ext cx="6480720" cy="418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lnSpc>
                <a:spcPct val="150000"/>
              </a:lnSpc>
              <a:defRPr/>
            </a:pPr>
            <a:r>
              <a:rPr lang="en-US" sz="1600" b="1">
                <a:solidFill>
                  <a:prstClr val="black"/>
                </a:solidFill>
                <a:latin typeface="微软雅黑"/>
                <a:ea typeface="微软雅黑"/>
                <a:cs typeface="+mn-ea"/>
              </a:rPr>
              <a:t>XXX Auto sales records ( 202</a:t>
            </a:r>
            <a:r>
              <a:rPr lang="ru-RU" sz="1600" b="1">
                <a:solidFill>
                  <a:prstClr val="black"/>
                </a:solidFill>
                <a:latin typeface="微软雅黑"/>
                <a:ea typeface="微软雅黑"/>
                <a:cs typeface="+mn-ea"/>
              </a:rPr>
              <a:t>2</a:t>
            </a:r>
            <a:r>
              <a:rPr lang="en-US" sz="1600" b="1">
                <a:solidFill>
                  <a:prstClr val="black"/>
                </a:solidFill>
                <a:latin typeface="微软雅黑"/>
                <a:ea typeface="微软雅黑"/>
                <a:cs typeface="+mn-ea"/>
              </a:rPr>
              <a:t> – 202</a:t>
            </a:r>
            <a:r>
              <a:rPr lang="ru-RU" sz="1600" b="1">
                <a:solidFill>
                  <a:prstClr val="black"/>
                </a:solidFill>
                <a:latin typeface="微软雅黑"/>
                <a:ea typeface="微软雅黑"/>
                <a:cs typeface="+mn-ea"/>
              </a:rPr>
              <a:t>4</a:t>
            </a:r>
            <a:r>
              <a:rPr lang="en-US" sz="1600" b="1">
                <a:solidFill>
                  <a:prstClr val="black"/>
                </a:solidFill>
                <a:latin typeface="微软雅黑"/>
                <a:ea typeface="微软雅黑"/>
                <a:cs typeface="+mn-ea"/>
              </a:rPr>
              <a:t>)</a:t>
            </a:r>
            <a:endParaRPr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3576099" y="4797152"/>
            <a:ext cx="2052357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8" name="Таблица 5"/>
          <p:cNvGraphicFramePr>
            <a:graphicFrameLocks xmlns:a="http://schemas.openxmlformats.org/drawingml/2006/main" noGrp="1"/>
          </p:cNvGraphicFramePr>
          <p:nvPr/>
        </p:nvGraphicFramePr>
        <p:xfrm>
          <a:off x="656975" y="1124744"/>
          <a:ext cx="8163496" cy="4066572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{5C22544A-7EE6-4342-B048-85BDC9FD1C3A}</a:tableStyleId>
              </a:tblPr>
              <a:tblGrid>
                <a:gridCol w="2040874"/>
                <a:gridCol w="2040874"/>
                <a:gridCol w="2040874"/>
                <a:gridCol w="2040874"/>
              </a:tblGrid>
              <a:tr h="507669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/>
                        <a:t>Brand</a:t>
                      </a:r>
                      <a:endParaRPr lang="ru-RU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/>
                        <a:t>202</a:t>
                      </a:r>
                      <a:r>
                        <a:rPr lang="ru-RU"/>
                        <a:t>2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/>
                        <a:t>202</a:t>
                      </a:r>
                      <a:r>
                        <a:rPr lang="ru-RU"/>
                        <a:t>3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/>
                        <a:t>202</a:t>
                      </a:r>
                      <a:r>
                        <a:rPr lang="ru-RU"/>
                        <a:t>4</a:t>
                      </a:r>
                      <a:endParaRPr/>
                    </a:p>
                  </a:txBody>
                  <a:tcPr/>
                </a:tc>
              </a:tr>
              <a:tr h="507669">
                <a:tc>
                  <a:txBody>
                    <a:bodyPr/>
                    <a:p>
                      <a:pPr marL="0" marR="0" lvl="0" indent="0" algn="ctr" defTabSz="1087438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1" i="0" u="none" strike="noStrike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Bahnschrift SemiBold SemiConden"/>
                        </a:rPr>
                        <a:t> </a:t>
                      </a:r>
                      <a:r>
                        <a:rPr lang="en-US" sz="1400" b="1" i="0" u="none" strike="noStrike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Bahnschrift SemiBold SemiConden"/>
                        </a:rPr>
                        <a:t>LADA</a:t>
                      </a:r>
                      <a:endParaRPr lang="ru-RU" sz="14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b="1"/>
                        <a:t>9429</a:t>
                      </a:r>
                      <a:endParaRPr lang="ru-RU" b="1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b="1"/>
                        <a:t>12791</a:t>
                      </a:r>
                      <a:endParaRPr lang="ru-RU" b="1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b="1"/>
                        <a:t>6795</a:t>
                      </a:r>
                      <a:endParaRPr lang="ru-RU" b="1"/>
                    </a:p>
                  </a:txBody>
                  <a:tcPr/>
                </a:tc>
              </a:tr>
              <a:tr h="507669">
                <a:tc>
                  <a:txBody>
                    <a:bodyPr/>
                    <a:p>
                      <a:pPr marL="0" marR="0" lvl="0" indent="0" algn="ctr" defTabSz="1087438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1" i="0" u="none" strike="noStrike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Bahnschrift SemiBold SemiConden"/>
                        </a:rPr>
                        <a:t> </a:t>
                      </a:r>
                      <a:r>
                        <a:rPr lang="en-CA" sz="1400" b="1" i="0" u="none" strike="noStrike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Bahnschrift SemiBold SemiConden"/>
                        </a:rPr>
                        <a:t>UAZ </a:t>
                      </a:r>
                      <a:endParaRPr lang="ru-RU" sz="14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b="1"/>
                        <a:t>312</a:t>
                      </a:r>
                      <a:endParaRPr lang="ru-RU" b="1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b="1"/>
                        <a:t>352</a:t>
                      </a:r>
                      <a:endParaRPr lang="ru-RU" b="1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b="1"/>
                        <a:t>440</a:t>
                      </a:r>
                      <a:endParaRPr lang="ru-RU" b="1"/>
                    </a:p>
                  </a:txBody>
                  <a:tcPr/>
                </a:tc>
              </a:tr>
              <a:tr h="507669">
                <a:tc>
                  <a:txBody>
                    <a:bodyPr/>
                    <a:p>
                      <a:pPr marL="0" marR="0" lvl="0" indent="0" algn="ctr" defTabSz="1087438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1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Bahnschrift SemiBold SemiConden"/>
                        </a:rPr>
                        <a:t>Hyundai</a:t>
                      </a:r>
                      <a:endParaRPr lang="ru-RU" sz="14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b="1"/>
                        <a:t>1284</a:t>
                      </a:r>
                      <a:endParaRPr lang="ru-RU" b="1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b="1"/>
                        <a:t>1526</a:t>
                      </a:r>
                      <a:endParaRPr lang="ru-RU" b="1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b="1"/>
                        <a:t>524</a:t>
                      </a:r>
                      <a:endParaRPr lang="ru-RU" b="1"/>
                    </a:p>
                  </a:txBody>
                  <a:tcPr/>
                </a:tc>
              </a:tr>
              <a:tr h="507669">
                <a:tc>
                  <a:txBody>
                    <a:bodyPr/>
                    <a:p>
                      <a:pPr marL="0" marR="0" lvl="0" indent="0" algn="ctr" defTabSz="1087438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1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Bahnschrift SemiBold SemiConden"/>
                        </a:rPr>
                        <a:t>Citroen</a:t>
                      </a:r>
                      <a:endParaRPr lang="ru-RU" sz="14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b="1"/>
                        <a:t>263</a:t>
                      </a:r>
                      <a:endParaRPr lang="ru-RU" b="1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b="1"/>
                        <a:t>430</a:t>
                      </a:r>
                      <a:endParaRPr lang="ru-RU" b="1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b="1"/>
                        <a:t>185</a:t>
                      </a:r>
                      <a:endParaRPr lang="ru-RU" b="1"/>
                    </a:p>
                  </a:txBody>
                  <a:tcPr/>
                </a:tc>
              </a:tr>
              <a:tr h="509409">
                <a:tc>
                  <a:txBody>
                    <a:bodyPr/>
                    <a:p>
                      <a:pPr marL="0" marR="0" lvl="0" indent="0" algn="ctr" defTabSz="1087438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1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Bahnschrift SemiBold SemiConden"/>
                        </a:rPr>
                        <a:t>Chery</a:t>
                      </a:r>
                      <a:r>
                        <a:rPr lang="en-US" sz="1400" b="1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Bahnschrift SemiBold SemiConden"/>
                        </a:rPr>
                        <a:t>, since November 2020</a:t>
                      </a:r>
                      <a:endParaRPr lang="ru-RU" sz="14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b="1"/>
                        <a:t>22</a:t>
                      </a:r>
                      <a:endParaRPr lang="ru-RU" b="1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b="1"/>
                        <a:t>484</a:t>
                      </a:r>
                      <a:endParaRPr lang="ru-RU" b="1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b="1"/>
                        <a:t>842</a:t>
                      </a:r>
                      <a:endParaRPr lang="ru-RU" b="1"/>
                    </a:p>
                  </a:txBody>
                  <a:tcPr/>
                </a:tc>
              </a:tr>
              <a:tr h="509409">
                <a:tc>
                  <a:txBody>
                    <a:bodyPr/>
                    <a:p>
                      <a:pPr marL="0" marR="0" lvl="0" indent="0" algn="ctr" defTabSz="1087438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1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/>
                        </a:rPr>
                        <a:t>FAW,  since Nov </a:t>
                      </a:r>
                      <a:r>
                        <a:rPr lang="ru-RU" sz="1400" b="1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/>
                        </a:rPr>
                        <a:t>2022г.</a:t>
                      </a:r>
                      <a:endParaRPr/>
                    </a:p>
                  </a:txBody>
                  <a:tcPr marL="6350" marR="6350" marT="6350" marB="0"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b="1"/>
                        <a:t>-</a:t>
                      </a:r>
                      <a:endParaRPr lang="ru-RU" b="1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b="1"/>
                        <a:t>-</a:t>
                      </a:r>
                      <a:endParaRPr lang="ru-RU" b="1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b="1"/>
                        <a:t>50</a:t>
                      </a:r>
                      <a:endParaRPr lang="ru-RU" b="1"/>
                    </a:p>
                  </a:txBody>
                  <a:tcPr/>
                </a:tc>
              </a:tr>
              <a:tr h="509409">
                <a:tc>
                  <a:txBody>
                    <a:bodyPr/>
                    <a:p>
                      <a:pPr marL="0" marR="0" lvl="0" indent="0" algn="ctr" defTabSz="1087438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1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/>
                        </a:rPr>
                        <a:t>OMODA, </a:t>
                      </a:r>
                      <a:r>
                        <a:rPr lang="en-CA" sz="1400" b="1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/>
                        </a:rPr>
                        <a:t>since December </a:t>
                      </a:r>
                      <a:r>
                        <a:rPr lang="ru-RU" sz="1400" b="1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/>
                        </a:rPr>
                        <a:t>2022г.</a:t>
                      </a:r>
                      <a:endParaRPr/>
                    </a:p>
                  </a:txBody>
                  <a:tcPr marL="6350" marR="6350" marT="6350" marB="0"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b="1"/>
                        <a:t>-</a:t>
                      </a:r>
                      <a:endParaRPr lang="ru-RU" b="1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b="1"/>
                        <a:t>-</a:t>
                      </a:r>
                      <a:endParaRPr lang="ru-RU" b="1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b="1"/>
                        <a:t>28</a:t>
                      </a:r>
                      <a:endParaRPr lang="ru-RU" b="1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矩形 9"/>
          <p:cNvSpPr/>
          <p:nvPr/>
        </p:nvSpPr>
        <p:spPr bwMode="auto">
          <a:xfrm>
            <a:off x="0" y="332656"/>
            <a:ext cx="7812360" cy="5078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b="1">
                <a:latin typeface="Arial"/>
                <a:ea typeface="Microsoft YaHei"/>
              </a:rPr>
              <a:t>1. </a:t>
            </a:r>
            <a:r>
              <a:rPr lang="en-US" sz="1600" b="1">
                <a:latin typeface="微软雅黑"/>
              </a:rPr>
              <a:t>Introduction</a:t>
            </a:r>
            <a:r>
              <a:rPr lang="en-US" b="1">
                <a:latin typeface="微软雅黑"/>
              </a:rPr>
              <a:t> of “</a:t>
            </a:r>
            <a:r>
              <a:rPr lang="en-CA" b="1">
                <a:latin typeface="微软雅黑"/>
              </a:rPr>
              <a:t>XXX </a:t>
            </a:r>
            <a:r>
              <a:rPr lang="en-US" b="1">
                <a:latin typeface="微软雅黑"/>
              </a:rPr>
              <a:t>”</a:t>
            </a:r>
            <a:endParaRPr lang="zh-CN" b="1">
              <a:latin typeface="微软雅黑"/>
            </a:endParaRPr>
          </a:p>
        </p:txBody>
      </p:sp>
      <p:grpSp>
        <p:nvGrpSpPr>
          <p:cNvPr id="11" name="组合 10"/>
          <p:cNvGrpSpPr/>
          <p:nvPr/>
        </p:nvGrpSpPr>
        <p:grpSpPr bwMode="auto">
          <a:xfrm>
            <a:off x="2411760" y="2844189"/>
            <a:ext cx="4536504" cy="1512168"/>
            <a:chOff x="3122310" y="3717032"/>
            <a:chExt cx="4536504" cy="1512168"/>
          </a:xfrm>
        </p:grpSpPr>
        <p:sp>
          <p:nvSpPr>
            <p:cNvPr id="13" name="椭圆 12"/>
            <p:cNvSpPr/>
            <p:nvPr/>
          </p:nvSpPr>
          <p:spPr bwMode="auto">
            <a:xfrm>
              <a:off x="3122310" y="3717032"/>
              <a:ext cx="4536504" cy="15121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>
                <a:solidFill>
                  <a:schemeClr val="bg1"/>
                </a:solidFill>
              </a:endParaRPr>
            </a:p>
          </p:txBody>
        </p:sp>
        <p:sp>
          <p:nvSpPr>
            <p:cNvPr id="14" name="Прямоугольник 1"/>
            <p:cNvSpPr/>
            <p:nvPr/>
          </p:nvSpPr>
          <p:spPr bwMode="auto">
            <a:xfrm>
              <a:off x="3586419" y="4123367"/>
              <a:ext cx="3960439" cy="64633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u="sng">
                  <a:solidFill>
                    <a:schemeClr val="bg1"/>
                  </a:solidFill>
                </a:rPr>
                <a:t>Пожалуйста укажите здесь объемы продаж по каждому бренду</a:t>
              </a:r>
              <a:endParaRPr lang="zh-CN" sz="2400" u="sng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 bwMode="auto">
          <a:xfrm>
            <a:off x="2937893" y="6021288"/>
            <a:ext cx="770011" cy="1635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 bwMode="auto"/>
        <p:txBody>
          <a:bodyPr/>
          <a:lstStyle/>
          <a:p>
            <a:pPr>
              <a:defRPr/>
            </a:pPr>
            <a:fld id="{B996E8D8-2464-4C54-9F5A-217E2BC2A473}" type="slidenum">
              <a:rPr lang="zh-CN"/>
              <a:t>4</a:t>
            </a:fld>
            <a:endParaRPr lang="zh-CN"/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2937893" y="6021288"/>
            <a:ext cx="625995" cy="1635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20" name="表格 6"/>
          <p:cNvGraphicFramePr>
            <a:graphicFrameLocks xmlns:a="http://schemas.openxmlformats.org/drawingml/2006/main" noGrp="1"/>
          </p:cNvGraphicFramePr>
          <p:nvPr/>
        </p:nvGraphicFramePr>
        <p:xfrm>
          <a:off x="621651" y="1420396"/>
          <a:ext cx="3614443" cy="5301079"/>
        </p:xfrm>
        <a:graphic>
          <a:graphicData uri="http://schemas.openxmlformats.org/drawingml/2006/table">
            <a:tbl>
              <a:tblPr firstRow="1" firstCol="0" lastRow="0" lastCol="0" bandRow="1" bandCol="0"/>
              <a:tblGrid>
                <a:gridCol w="1776970"/>
                <a:gridCol w="1837473"/>
              </a:tblGrid>
              <a:tr h="734277">
                <a:tc>
                  <a:txBody>
                    <a:bodyPr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rPr>
                        <a:t>Address</a:t>
                      </a:r>
                      <a:endParaRPr lang="zh-CN" sz="1000" b="0">
                        <a:solidFill>
                          <a:schemeClr val="tx1"/>
                        </a:solidFill>
                        <a:latin typeface="微软雅黑"/>
                        <a:ea typeface="微软雅黑"/>
                      </a:endParaRPr>
                    </a:p>
                  </a:txBody>
                  <a:tcPr anchor="ctr">
                    <a:lnL w="12700" algn="ctr">
                      <a:solidFill>
                        <a:sysClr val="windowText" lastClr="000000"/>
                      </a:solidFill>
                    </a:lnL>
                    <a:lnR w="12700" algn="ctr">
                      <a:solidFill>
                        <a:sysClr val="windowText" lastClr="000000"/>
                      </a:solidFill>
                    </a:lnR>
                    <a:lnT w="12700" algn="ctr">
                      <a:solidFill>
                        <a:sysClr val="windowText" lastClr="000000"/>
                      </a:solidFill>
                    </a:lnT>
                    <a:lnB w="12700" algn="ctr">
                      <a:solidFill>
                        <a:sysClr val="windowText" lastClr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en-US" sz="1000">
                          <a:highlight>
                            <a:srgbClr val="FFFF00"/>
                          </a:highlight>
                        </a:rPr>
                        <a:t>XXX</a:t>
                      </a:r>
                      <a:endParaRPr lang="zh-CN" sz="1000">
                        <a:highlight>
                          <a:srgbClr val="FFFF00"/>
                        </a:highlight>
                      </a:endParaRPr>
                    </a:p>
                  </a:txBody>
                  <a:tcPr anchor="ctr">
                    <a:lnL w="12700" algn="ctr">
                      <a:solidFill>
                        <a:sysClr val="windowText" lastClr="000000"/>
                      </a:solidFill>
                    </a:lnL>
                    <a:lnR w="12700" algn="ctr">
                      <a:solidFill>
                        <a:sysClr val="windowText" lastClr="000000"/>
                      </a:solidFill>
                    </a:lnR>
                    <a:lnT w="12700" algn="ctr">
                      <a:solidFill>
                        <a:sysClr val="windowText" lastClr="000000"/>
                      </a:solidFill>
                    </a:lnT>
                    <a:lnB w="12700" algn="ctr">
                      <a:solidFill>
                        <a:sysClr val="windowText" lastClr="000000"/>
                      </a:solidFill>
                    </a:lnB>
                    <a:noFill/>
                  </a:tcPr>
                </a:tc>
              </a:tr>
              <a:tr h="424249">
                <a:tc>
                  <a:txBody>
                    <a:bodyPr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rPr>
                        <a:t>Dimension of GAC Showroom with reception</a:t>
                      </a:r>
                      <a:endParaRPr lang="zh-CN" sz="1000" b="0">
                        <a:solidFill>
                          <a:schemeClr val="tx1"/>
                        </a:solidFill>
                        <a:latin typeface="微软雅黑"/>
                        <a:ea typeface="微软雅黑"/>
                      </a:endParaRPr>
                    </a:p>
                  </a:txBody>
                  <a:tcPr anchor="ctr">
                    <a:lnL w="12700" algn="ctr">
                      <a:solidFill>
                        <a:sysClr val="windowText" lastClr="000000"/>
                      </a:solidFill>
                    </a:lnL>
                    <a:lnR w="12700" algn="ctr">
                      <a:solidFill>
                        <a:sysClr val="windowText" lastClr="000000"/>
                      </a:solidFill>
                    </a:lnR>
                    <a:lnT w="12700" algn="ctr">
                      <a:solidFill>
                        <a:sysClr val="windowText" lastClr="000000"/>
                      </a:solidFill>
                    </a:lnT>
                    <a:lnB w="12700" algn="ctr">
                      <a:solidFill>
                        <a:sysClr val="windowText" lastClr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en-CA" sz="1000" b="0">
                          <a:highlight>
                            <a:srgbClr val="FFFF00"/>
                          </a:highlight>
                        </a:rPr>
                        <a:t>XXX </a:t>
                      </a:r>
                      <a:r>
                        <a:rPr lang="en-CA" sz="1000" b="0">
                          <a:highlight>
                            <a:srgbClr val="FFFF00"/>
                          </a:highlight>
                        </a:rPr>
                        <a:t>sq.m</a:t>
                      </a:r>
                      <a:r>
                        <a:rPr lang="en-CA" sz="1000" b="0">
                          <a:highlight>
                            <a:srgbClr val="FFFF00"/>
                          </a:highlight>
                        </a:rPr>
                        <a:t>.</a:t>
                      </a:r>
                      <a:endParaRPr lang="zh-CN" sz="1000" b="0">
                        <a:highlight>
                          <a:srgbClr val="FFFF00"/>
                        </a:highlight>
                      </a:endParaRPr>
                    </a:p>
                  </a:txBody>
                  <a:tcPr anchor="ctr">
                    <a:lnL w="12700" algn="ctr">
                      <a:solidFill>
                        <a:sysClr val="windowText" lastClr="000000"/>
                      </a:solidFill>
                    </a:lnL>
                    <a:lnR w="12700" algn="ctr">
                      <a:solidFill>
                        <a:sysClr val="windowText" lastClr="000000"/>
                      </a:solidFill>
                    </a:lnR>
                    <a:lnT w="12700" algn="ctr">
                      <a:solidFill>
                        <a:sysClr val="windowText" lastClr="000000"/>
                      </a:solidFill>
                    </a:lnT>
                    <a:lnB w="12700" algn="ctr">
                      <a:solidFill>
                        <a:sysClr val="windowText" lastClr="000000"/>
                      </a:solidFill>
                    </a:lnB>
                    <a:noFill/>
                  </a:tcPr>
                </a:tc>
              </a:tr>
              <a:tr h="458022">
                <a:tc>
                  <a:txBody>
                    <a:bodyPr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  <a:cs typeface="+mn-ea"/>
                        </a:rPr>
                        <a:t>Dimension  of</a:t>
                      </a:r>
                      <a:r>
                        <a:rPr lang="en-US" sz="1000" b="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  <a:cs typeface="+mn-ea"/>
                        </a:rPr>
                        <a:t> GAC Service center</a:t>
                      </a:r>
                      <a:endParaRPr lang="zh-CN" sz="1000" b="0">
                        <a:solidFill>
                          <a:schemeClr val="tx1"/>
                        </a:solidFill>
                        <a:latin typeface="微软雅黑"/>
                        <a:ea typeface="微软雅黑"/>
                      </a:endParaRPr>
                    </a:p>
                  </a:txBody>
                  <a:tcPr anchor="ctr">
                    <a:lnL w="12700" algn="ctr">
                      <a:solidFill>
                        <a:sysClr val="windowText" lastClr="000000"/>
                      </a:solidFill>
                    </a:lnL>
                    <a:lnR w="12700" algn="ctr">
                      <a:solidFill>
                        <a:sysClr val="windowText" lastClr="000000"/>
                      </a:solidFill>
                    </a:lnR>
                    <a:lnT w="12700" algn="ctr">
                      <a:solidFill>
                        <a:sysClr val="windowText" lastClr="000000"/>
                      </a:solidFill>
                    </a:lnT>
                    <a:lnB w="12700" algn="ctr">
                      <a:solidFill>
                        <a:sysClr val="windowText" lastClr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en-CA" sz="1000">
                          <a:highlight>
                            <a:srgbClr val="FFFF00"/>
                          </a:highlight>
                        </a:rPr>
                        <a:t>XXX</a:t>
                      </a:r>
                      <a:r>
                        <a:rPr lang="en-CA" sz="1000">
                          <a:highlight>
                            <a:srgbClr val="FFFF00"/>
                          </a:highlight>
                        </a:rPr>
                        <a:t> </a:t>
                      </a:r>
                      <a:r>
                        <a:rPr lang="en-CA" sz="1000">
                          <a:highlight>
                            <a:srgbClr val="FFFF00"/>
                          </a:highlight>
                        </a:rPr>
                        <a:t>sq.m</a:t>
                      </a:r>
                      <a:r>
                        <a:rPr lang="en-CA" sz="1000">
                          <a:highlight>
                            <a:srgbClr val="FFFF00"/>
                          </a:highlight>
                        </a:rPr>
                        <a:t>.</a:t>
                      </a:r>
                      <a:endParaRPr lang="zh-CN" sz="1000">
                        <a:highlight>
                          <a:srgbClr val="FFFF00"/>
                        </a:highlight>
                      </a:endParaRPr>
                    </a:p>
                  </a:txBody>
                  <a:tcPr anchor="ctr">
                    <a:lnL w="12700" algn="ctr">
                      <a:solidFill>
                        <a:sysClr val="windowText" lastClr="000000"/>
                      </a:solidFill>
                    </a:lnL>
                    <a:lnR w="12700" algn="ctr">
                      <a:solidFill>
                        <a:sysClr val="windowText" lastClr="000000"/>
                      </a:solidFill>
                    </a:lnR>
                    <a:lnT w="12700" algn="ctr">
                      <a:solidFill>
                        <a:sysClr val="windowText" lastClr="000000"/>
                      </a:solidFill>
                    </a:lnT>
                    <a:lnB w="12700" algn="ctr">
                      <a:solidFill>
                        <a:sysClr val="windowText" lastClr="000000"/>
                      </a:solidFill>
                    </a:lnB>
                    <a:noFill/>
                  </a:tcPr>
                </a:tc>
              </a:tr>
              <a:tr h="422218"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rPr>
                        <a:t>Brands nearby </a:t>
                      </a:r>
                      <a:endParaRPr lang="zh-CN" sz="1000" b="0">
                        <a:solidFill>
                          <a:schemeClr val="tx1"/>
                        </a:solidFill>
                        <a:latin typeface="微软雅黑"/>
                        <a:ea typeface="微软雅黑"/>
                      </a:endParaRPr>
                    </a:p>
                  </a:txBody>
                  <a:tcPr anchor="ctr">
                    <a:lnL w="12700" algn="ctr">
                      <a:solidFill>
                        <a:sysClr val="windowText" lastClr="000000"/>
                      </a:solidFill>
                    </a:lnL>
                    <a:lnR w="12700" algn="ctr">
                      <a:solidFill>
                        <a:sysClr val="windowText" lastClr="000000"/>
                      </a:solidFill>
                    </a:lnR>
                    <a:lnT w="12700" algn="ctr">
                      <a:solidFill>
                        <a:sysClr val="windowText" lastClr="000000"/>
                      </a:solidFill>
                    </a:lnT>
                    <a:lnB w="12700" algn="ctr">
                      <a:solidFill>
                        <a:sysClr val="windowText" lastClr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en-US" sz="1000">
                          <a:highlight>
                            <a:srgbClr val="FFFF00"/>
                          </a:highlight>
                        </a:rPr>
                        <a:t>XXXX</a:t>
                      </a:r>
                      <a:endParaRPr lang="zh-CN" sz="1000">
                        <a:highlight>
                          <a:srgbClr val="FFFF00"/>
                        </a:highlight>
                      </a:endParaRPr>
                    </a:p>
                  </a:txBody>
                  <a:tcPr anchor="ctr">
                    <a:lnL w="12700" algn="ctr">
                      <a:solidFill>
                        <a:sysClr val="windowText" lastClr="000000"/>
                      </a:solidFill>
                    </a:lnL>
                    <a:lnR w="12700" algn="ctr">
                      <a:solidFill>
                        <a:sysClr val="windowText" lastClr="000000"/>
                      </a:solidFill>
                    </a:lnR>
                    <a:lnT w="12700" algn="ctr">
                      <a:solidFill>
                        <a:sysClr val="windowText" lastClr="000000"/>
                      </a:solidFill>
                    </a:lnT>
                    <a:lnB w="12700" algn="ctr">
                      <a:solidFill>
                        <a:sysClr val="windowText" lastClr="000000"/>
                      </a:solidFill>
                    </a:lnB>
                    <a:noFill/>
                  </a:tcPr>
                </a:tc>
              </a:tr>
              <a:tr h="424249"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rPr>
                        <a:t>Land property (self-owned/rental)</a:t>
                      </a:r>
                      <a:endParaRPr lang="zh-CN" sz="1000" b="0">
                        <a:solidFill>
                          <a:schemeClr val="tx1"/>
                        </a:solidFill>
                        <a:latin typeface="微软雅黑"/>
                        <a:ea typeface="微软雅黑"/>
                      </a:endParaRPr>
                    </a:p>
                  </a:txBody>
                  <a:tcPr anchor="ctr">
                    <a:lnL w="12700" algn="ctr">
                      <a:solidFill>
                        <a:sysClr val="windowText" lastClr="000000"/>
                      </a:solidFill>
                    </a:lnL>
                    <a:lnR w="12700" algn="ctr">
                      <a:solidFill>
                        <a:sysClr val="windowText" lastClr="000000"/>
                      </a:solidFill>
                    </a:lnR>
                    <a:lnT w="12700" algn="ctr">
                      <a:solidFill>
                        <a:sysClr val="windowText" lastClr="000000"/>
                      </a:solidFill>
                    </a:lnT>
                    <a:lnB w="12700" algn="ctr">
                      <a:solidFill>
                        <a:sysClr val="windowText" lastClr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en-US" sz="1000">
                          <a:highlight>
                            <a:srgbClr val="FFFF00"/>
                          </a:highlight>
                        </a:rPr>
                        <a:t>XXX</a:t>
                      </a:r>
                      <a:endParaRPr lang="zh-CN" sz="1000">
                        <a:highlight>
                          <a:srgbClr val="FFFF00"/>
                        </a:highlight>
                      </a:endParaRPr>
                    </a:p>
                  </a:txBody>
                  <a:tcPr anchor="ctr">
                    <a:lnL w="12700" algn="ctr">
                      <a:solidFill>
                        <a:sysClr val="windowText" lastClr="000000"/>
                      </a:solidFill>
                    </a:lnL>
                    <a:lnR w="12700" algn="ctr">
                      <a:solidFill>
                        <a:sysClr val="windowText" lastClr="000000"/>
                      </a:solidFill>
                    </a:lnR>
                    <a:lnT w="12700" algn="ctr">
                      <a:solidFill>
                        <a:sysClr val="windowText" lastClr="000000"/>
                      </a:solidFill>
                    </a:lnT>
                    <a:lnB w="12700" algn="ctr">
                      <a:solidFill>
                        <a:sysClr val="windowText" lastClr="000000"/>
                      </a:solidFill>
                    </a:lnB>
                    <a:noFill/>
                  </a:tcPr>
                </a:tc>
              </a:tr>
              <a:tr h="553648">
                <a:tc>
                  <a:txBody>
                    <a:bodyPr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rPr>
                        <a:t>Newly</a:t>
                      </a:r>
                      <a:r>
                        <a:rPr lang="en-US" sz="1000" b="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rPr>
                        <a:t> built/renovate</a:t>
                      </a:r>
                      <a:endParaRPr lang="zh-CN" sz="1000" b="0">
                        <a:solidFill>
                          <a:schemeClr val="tx1"/>
                        </a:solidFill>
                        <a:latin typeface="微软雅黑"/>
                        <a:ea typeface="微软雅黑"/>
                      </a:endParaRPr>
                    </a:p>
                  </a:txBody>
                  <a:tcPr anchor="ctr">
                    <a:lnL w="12700" algn="ctr">
                      <a:solidFill>
                        <a:sysClr val="windowText" lastClr="000000"/>
                      </a:solidFill>
                    </a:lnL>
                    <a:lnR w="12700" algn="ctr">
                      <a:solidFill>
                        <a:sysClr val="windowText" lastClr="000000"/>
                      </a:solidFill>
                    </a:lnR>
                    <a:lnT w="12700" algn="ctr">
                      <a:solidFill>
                        <a:sysClr val="windowText" lastClr="000000"/>
                      </a:solidFill>
                    </a:lnT>
                    <a:lnB w="12700" algn="ctr">
                      <a:solidFill>
                        <a:sysClr val="windowText" lastClr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en-US" sz="1000">
                          <a:highlight>
                            <a:srgbClr val="FFFF00"/>
                          </a:highlight>
                        </a:rPr>
                        <a:t>XX</a:t>
                      </a:r>
                      <a:endParaRPr lang="zh-CN" sz="1000">
                        <a:highlight>
                          <a:srgbClr val="FFFF00"/>
                        </a:highlight>
                      </a:endParaRPr>
                    </a:p>
                  </a:txBody>
                  <a:tcPr anchor="ctr">
                    <a:lnL w="12700" algn="ctr">
                      <a:solidFill>
                        <a:sysClr val="windowText" lastClr="000000"/>
                      </a:solidFill>
                    </a:lnL>
                    <a:lnR w="12700" algn="ctr">
                      <a:solidFill>
                        <a:sysClr val="windowText" lastClr="000000"/>
                      </a:solidFill>
                    </a:lnR>
                    <a:lnT w="12700" algn="ctr">
                      <a:solidFill>
                        <a:sysClr val="windowText" lastClr="000000"/>
                      </a:solidFill>
                    </a:lnT>
                    <a:lnB w="12700" algn="ctr">
                      <a:solidFill>
                        <a:sysClr val="windowText" lastClr="000000"/>
                      </a:solidFill>
                    </a:lnB>
                    <a:noFill/>
                  </a:tcPr>
                </a:tc>
              </a:tr>
              <a:tr h="2284416">
                <a:tc>
                  <a:txBody>
                    <a:bodyPr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  <a:cs typeface="+mn-cs"/>
                        </a:rPr>
                        <a:t>Evaluation of the</a:t>
                      </a:r>
                      <a:r>
                        <a:rPr lang="en-US" sz="1000" b="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  <a:cs typeface="+mn-cs"/>
                        </a:rPr>
                        <a:t> location </a:t>
                      </a:r>
                      <a:endParaRPr lang="zh-CN" sz="1000" b="0">
                        <a:solidFill>
                          <a:schemeClr val="tx1"/>
                        </a:solidFill>
                        <a:latin typeface="微软雅黑"/>
                        <a:ea typeface="微软雅黑"/>
                        <a:cs typeface="+mn-cs"/>
                      </a:endParaRPr>
                    </a:p>
                  </a:txBody>
                  <a:tcPr anchor="ctr">
                    <a:lnL w="12700" algn="ctr">
                      <a:solidFill>
                        <a:sysClr val="windowText" lastClr="000000"/>
                      </a:solidFill>
                    </a:lnL>
                    <a:lnR w="12700" algn="ctr">
                      <a:solidFill>
                        <a:sysClr val="windowText" lastClr="000000"/>
                      </a:solidFill>
                    </a:lnR>
                    <a:lnT w="12700" algn="ctr">
                      <a:solidFill>
                        <a:sysClr val="windowText" lastClr="000000"/>
                      </a:solidFill>
                    </a:lnT>
                    <a:lnB w="12700" algn="ctr">
                      <a:solidFill>
                        <a:sysClr val="windowText" lastClr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en-CA" sz="1000">
                          <a:highlight>
                            <a:srgbClr val="FFFF00"/>
                          </a:highlight>
                        </a:rPr>
                        <a:t>Good</a:t>
                      </a:r>
                      <a:r>
                        <a:rPr lang="en-CA" sz="1000">
                          <a:highlight>
                            <a:srgbClr val="FFFF00"/>
                          </a:highlight>
                        </a:rPr>
                        <a:t> location with easy access to high customer traffic (MKAD, Crocus City Mall &amp; Expo, wealthy living area) </a:t>
                      </a:r>
                      <a:endParaRPr lang="zh-CN" sz="1000">
                        <a:highlight>
                          <a:srgbClr val="FFFF00"/>
                        </a:highlight>
                      </a:endParaRPr>
                    </a:p>
                  </a:txBody>
                  <a:tcPr anchor="ctr">
                    <a:lnL w="12700" algn="ctr">
                      <a:solidFill>
                        <a:sysClr val="windowText" lastClr="000000"/>
                      </a:solidFill>
                    </a:lnL>
                    <a:lnR w="12700" algn="ctr">
                      <a:solidFill>
                        <a:sysClr val="windowText" lastClr="000000"/>
                      </a:solidFill>
                    </a:lnR>
                    <a:lnT w="12700" algn="ctr">
                      <a:solidFill>
                        <a:sysClr val="windowText" lastClr="000000"/>
                      </a:solidFill>
                    </a:lnT>
                    <a:lnB w="12700" algn="ctr">
                      <a:solidFill>
                        <a:sysClr val="windowText" lastClr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1" name="文本框 20"/>
          <p:cNvSpPr txBox="1"/>
          <p:nvPr/>
        </p:nvSpPr>
        <p:spPr bwMode="auto">
          <a:xfrm>
            <a:off x="651092" y="883711"/>
            <a:ext cx="3200400" cy="330869"/>
          </a:xfrm>
          <a:prstGeom prst="rect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/>
          <a:lstStyle>
            <a:defPPr>
              <a:defRPr lang="de-DE"/>
            </a:defPPr>
            <a:lvl1pPr defTabSz="685800">
              <a:spcBef>
                <a:spcPts val="0"/>
              </a:spcBef>
              <a:spcAft>
                <a:spcPts val="0"/>
              </a:spcAft>
              <a:defRPr sz="1400" b="1">
                <a:solidFill>
                  <a:prstClr val="white"/>
                </a:solidFill>
                <a:latin typeface="Arial"/>
                <a:ea typeface="Microsoft YaHei"/>
                <a:cs typeface="+mn-ea"/>
              </a:defRPr>
            </a:lvl1pPr>
          </a:lstStyle>
          <a:p>
            <a:pPr algn="ctr">
              <a:defRPr/>
            </a:pPr>
            <a:r>
              <a:rPr lang="en-US"/>
              <a:t>Location detailed information </a:t>
            </a:r>
            <a:endParaRPr lang="zh-CN"/>
          </a:p>
        </p:txBody>
      </p:sp>
      <p:sp>
        <p:nvSpPr>
          <p:cNvPr id="22" name="文本框 21"/>
          <p:cNvSpPr txBox="1"/>
          <p:nvPr/>
        </p:nvSpPr>
        <p:spPr bwMode="auto">
          <a:xfrm>
            <a:off x="5209321" y="895417"/>
            <a:ext cx="3886200" cy="319163"/>
          </a:xfrm>
          <a:prstGeom prst="rect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/>
          <a:lstStyle>
            <a:defPPr>
              <a:defRPr lang="de-DE"/>
            </a:defPPr>
            <a:lvl1pPr defTabSz="685800">
              <a:spcBef>
                <a:spcPts val="0"/>
              </a:spcBef>
              <a:spcAft>
                <a:spcPts val="0"/>
              </a:spcAft>
              <a:defRPr sz="1400" b="1">
                <a:solidFill>
                  <a:prstClr val="white"/>
                </a:solidFill>
                <a:latin typeface="Arial"/>
                <a:ea typeface="Microsoft YaHei"/>
                <a:cs typeface="+mn-ea"/>
              </a:defRPr>
            </a:lvl1pPr>
          </a:lstStyle>
          <a:p>
            <a:pPr algn="ctr">
              <a:defRPr/>
            </a:pPr>
            <a:r>
              <a:rPr lang="en-US"/>
              <a:t>GPS Position and other brands nearby</a:t>
            </a:r>
            <a:endParaRPr lang="zh-CN"/>
          </a:p>
        </p:txBody>
      </p:sp>
      <p:pic>
        <p:nvPicPr>
          <p:cNvPr id="27" name="Рисунок 3"/>
          <p:cNvPicPr>
            <a:picLocks noChangeAspect="1"/>
          </p:cNvPicPr>
          <p:nvPr/>
        </p:nvPicPr>
        <p:blipFill>
          <a:blip r:embed="rId3"/>
          <a:srcRect l="33000" t="22592" r="6832" b="9406"/>
          <a:stretch/>
        </p:blipFill>
        <p:spPr bwMode="auto">
          <a:xfrm>
            <a:off x="4292512" y="2636912"/>
            <a:ext cx="4803009" cy="3456384"/>
          </a:xfrm>
          <a:prstGeom prst="rect">
            <a:avLst/>
          </a:prstGeom>
        </p:spPr>
      </p:pic>
      <p:sp>
        <p:nvSpPr>
          <p:cNvPr id="28" name="矩形 27"/>
          <p:cNvSpPr/>
          <p:nvPr/>
        </p:nvSpPr>
        <p:spPr bwMode="auto">
          <a:xfrm>
            <a:off x="0" y="332656"/>
            <a:ext cx="7812360" cy="41819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1600" b="1">
                <a:latin typeface="微软雅黑"/>
                <a:ea typeface="微软雅黑"/>
              </a:rPr>
              <a:t>2. Business plan of XXX -Brands around and detailed information</a:t>
            </a:r>
            <a:endParaRPr lang="zh-CN" sz="1600" b="1">
              <a:latin typeface="微软雅黑"/>
              <a:ea typeface="微软雅黑"/>
            </a:endParaRPr>
          </a:p>
        </p:txBody>
      </p:sp>
      <p:sp>
        <p:nvSpPr>
          <p:cNvPr id="29" name="矩形 6"/>
          <p:cNvSpPr/>
          <p:nvPr/>
        </p:nvSpPr>
        <p:spPr bwMode="auto">
          <a:xfrm>
            <a:off x="4602278" y="-99392"/>
            <a:ext cx="4572000" cy="4996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defTabSz="685800">
              <a:lnSpc>
                <a:spcPct val="150000"/>
              </a:lnSpc>
              <a:defRPr/>
            </a:pPr>
            <a:r>
              <a:rPr lang="en-US" sz="2000" b="1">
                <a:solidFill>
                  <a:prstClr val="black"/>
                </a:solidFill>
                <a:highlight>
                  <a:srgbClr val="FFFF00"/>
                </a:highlight>
                <a:latin typeface="微软雅黑"/>
                <a:ea typeface="微软雅黑"/>
                <a:cs typeface="+mn-ea"/>
              </a:rPr>
              <a:t>XXX </a:t>
            </a:r>
            <a:r>
              <a:rPr lang="en-US" sz="2000" b="1">
                <a:solidFill>
                  <a:prstClr val="black"/>
                </a:solidFill>
                <a:latin typeface="微软雅黑"/>
                <a:ea typeface="微软雅黑"/>
                <a:cs typeface="+mn-ea"/>
              </a:rPr>
              <a:t>dealer</a:t>
            </a:r>
            <a:endParaRPr/>
          </a:p>
        </p:txBody>
      </p:sp>
      <p:sp>
        <p:nvSpPr>
          <p:cNvPr id="11" name="椭圆 12"/>
          <p:cNvSpPr/>
          <p:nvPr/>
        </p:nvSpPr>
        <p:spPr bwMode="auto">
          <a:xfrm>
            <a:off x="3122310" y="3717032"/>
            <a:ext cx="4536504" cy="1512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>
                <a:solidFill>
                  <a:schemeClr val="bg1"/>
                </a:solidFill>
              </a:rPr>
              <a:t>Пожалуйста укажите дистанцию до ближайшего ДЦ </a:t>
            </a:r>
            <a:r>
              <a:rPr lang="en-US">
                <a:solidFill>
                  <a:schemeClr val="bg1"/>
                </a:solidFill>
              </a:rPr>
              <a:t>GAC</a:t>
            </a:r>
            <a:endParaRPr lang="zh-CN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23528" y="2204864"/>
            <a:ext cx="3495132" cy="237626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3577843" y="1200946"/>
            <a:ext cx="5666209" cy="3997302"/>
          </a:xfrm>
          <a:prstGeom prst="rect">
            <a:avLst/>
          </a:prstGeom>
        </p:spPr>
      </p:pic>
      <p:sp>
        <p:nvSpPr>
          <p:cNvPr id="28" name="矩形 22"/>
          <p:cNvSpPr/>
          <p:nvPr/>
        </p:nvSpPr>
        <p:spPr bwMode="auto">
          <a:xfrm>
            <a:off x="-2268760" y="1748329"/>
            <a:ext cx="5868144" cy="45653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>
                <a:latin typeface="Arial"/>
                <a:ea typeface="Microsoft YaHei"/>
              </a:rPr>
              <a:t>1:</a:t>
            </a:r>
            <a:endParaRPr lang="zh-CN">
              <a:latin typeface="Arial"/>
              <a:ea typeface="Microsoft YaHei"/>
            </a:endParaRPr>
          </a:p>
        </p:txBody>
      </p:sp>
      <p:sp>
        <p:nvSpPr>
          <p:cNvPr id="29" name="矩形 22"/>
          <p:cNvSpPr/>
          <p:nvPr/>
        </p:nvSpPr>
        <p:spPr bwMode="auto">
          <a:xfrm>
            <a:off x="1763687" y="870322"/>
            <a:ext cx="5868144" cy="41601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1600" b="1">
                <a:latin typeface="Arial"/>
                <a:ea typeface="Microsoft YaHei"/>
              </a:rPr>
              <a:t>2:</a:t>
            </a:r>
            <a:endParaRPr lang="zh-CN" sz="1600" b="1">
              <a:latin typeface="Arial"/>
              <a:ea typeface="Microsoft YaHei"/>
            </a:endParaRPr>
          </a:p>
        </p:txBody>
      </p:sp>
      <p:sp>
        <p:nvSpPr>
          <p:cNvPr id="31" name="Прямоугольник 3"/>
          <p:cNvSpPr/>
          <p:nvPr/>
        </p:nvSpPr>
        <p:spPr bwMode="auto">
          <a:xfrm>
            <a:off x="7535" y="450615"/>
            <a:ext cx="99855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CA" sz="1600" b="1">
                <a:latin typeface="微软雅黑"/>
                <a:ea typeface="微软雅黑"/>
              </a:rPr>
              <a:t>2. Business Plan</a:t>
            </a:r>
            <a:r>
              <a:rPr lang="en-US" sz="1600" b="1">
                <a:latin typeface="微软雅黑"/>
                <a:ea typeface="微软雅黑"/>
              </a:rPr>
              <a:t> of XXX  - </a:t>
            </a:r>
            <a:r>
              <a:rPr lang="en-US" sz="1600" b="1">
                <a:latin typeface="微软雅黑"/>
                <a:ea typeface="微软雅黑"/>
              </a:rPr>
              <a:t>GAC proposal outside view</a:t>
            </a:r>
            <a:endParaRPr lang="zh-CN" sz="1600" b="1">
              <a:latin typeface="微软雅黑"/>
              <a:ea typeface="微软雅黑"/>
            </a:endParaRPr>
          </a:p>
        </p:txBody>
      </p:sp>
      <p:sp>
        <p:nvSpPr>
          <p:cNvPr id="33" name="矩形 6"/>
          <p:cNvSpPr/>
          <p:nvPr/>
        </p:nvSpPr>
        <p:spPr bwMode="auto">
          <a:xfrm>
            <a:off x="4602278" y="-72571"/>
            <a:ext cx="4572000" cy="4996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defTabSz="685800">
              <a:lnSpc>
                <a:spcPct val="150000"/>
              </a:lnSpc>
              <a:defRPr/>
            </a:pPr>
            <a:r>
              <a:rPr lang="en-US" sz="2000" b="1">
                <a:solidFill>
                  <a:prstClr val="black"/>
                </a:solidFill>
                <a:highlight>
                  <a:srgbClr val="FFFF00"/>
                </a:highlight>
                <a:latin typeface="微软雅黑"/>
                <a:ea typeface="微软雅黑"/>
                <a:cs typeface="+mn-ea"/>
              </a:rPr>
              <a:t>XXX</a:t>
            </a:r>
            <a:r>
              <a:rPr lang="en-US" sz="2000" b="1">
                <a:solidFill>
                  <a:prstClr val="black"/>
                </a:solidFill>
                <a:latin typeface="微软雅黑"/>
                <a:ea typeface="微软雅黑"/>
                <a:cs typeface="+mn-ea"/>
              </a:rPr>
              <a:t> dealer </a:t>
            </a:r>
            <a:endParaRPr/>
          </a:p>
        </p:txBody>
      </p:sp>
      <p:grpSp>
        <p:nvGrpSpPr>
          <p:cNvPr id="34" name="组合 33"/>
          <p:cNvGrpSpPr/>
          <p:nvPr/>
        </p:nvGrpSpPr>
        <p:grpSpPr bwMode="auto">
          <a:xfrm>
            <a:off x="1309583" y="3270989"/>
            <a:ext cx="6430758" cy="2716687"/>
            <a:chOff x="3122310" y="3717032"/>
            <a:chExt cx="4536504" cy="1512168"/>
          </a:xfrm>
        </p:grpSpPr>
        <p:sp>
          <p:nvSpPr>
            <p:cNvPr id="35" name="椭圆 34"/>
            <p:cNvSpPr/>
            <p:nvPr/>
          </p:nvSpPr>
          <p:spPr bwMode="auto">
            <a:xfrm>
              <a:off x="3122310" y="3717032"/>
              <a:ext cx="4536504" cy="15121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>
                <a:solidFill>
                  <a:schemeClr val="bg1"/>
                </a:solidFill>
              </a:endParaRPr>
            </a:p>
          </p:txBody>
        </p:sp>
        <p:sp>
          <p:nvSpPr>
            <p:cNvPr id="36" name="Прямоугольник 1"/>
            <p:cNvSpPr/>
            <p:nvPr/>
          </p:nvSpPr>
          <p:spPr bwMode="auto">
            <a:xfrm>
              <a:off x="3215367" y="3972312"/>
              <a:ext cx="4416756" cy="947944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ru-RU">
                  <a:solidFill>
                    <a:schemeClr val="bg1"/>
                  </a:solidFill>
                  <a:latin typeface="Arial"/>
                  <a:ea typeface="Microsoft YaHei"/>
                </a:rPr>
                <a:t>Пожалуйста прикрепите фото, </a:t>
              </a:r>
              <a:endParaRPr/>
            </a:p>
            <a:p>
              <a:pPr algn="ctr">
                <a:lnSpc>
                  <a:spcPct val="150000"/>
                </a:lnSpc>
                <a:defRPr/>
              </a:pPr>
              <a:r>
                <a:rPr lang="ru-RU">
                  <a:solidFill>
                    <a:schemeClr val="bg1"/>
                  </a:solidFill>
                  <a:latin typeface="Arial"/>
                  <a:ea typeface="Microsoft YaHei"/>
                </a:rPr>
                <a:t>дающие наглядное представление о расположении ДЦ, </a:t>
              </a:r>
              <a:endParaRPr/>
            </a:p>
            <a:p>
              <a:pPr algn="ctr">
                <a:lnSpc>
                  <a:spcPct val="150000"/>
                </a:lnSpc>
                <a:defRPr/>
              </a:pPr>
              <a:r>
                <a:rPr lang="ru-RU">
                  <a:solidFill>
                    <a:schemeClr val="bg1"/>
                  </a:solidFill>
                  <a:latin typeface="Arial"/>
                  <a:ea typeface="Microsoft YaHei"/>
                </a:rPr>
                <a:t>его близлежащем окружении и</a:t>
              </a:r>
              <a:endParaRPr/>
            </a:p>
            <a:p>
              <a:pPr algn="ctr">
                <a:lnSpc>
                  <a:spcPct val="150000"/>
                </a:lnSpc>
                <a:defRPr/>
              </a:pPr>
              <a:r>
                <a:rPr lang="ru-RU">
                  <a:solidFill>
                    <a:schemeClr val="bg1"/>
                  </a:solidFill>
                  <a:latin typeface="Arial"/>
                  <a:ea typeface="Microsoft YaHei"/>
                </a:rPr>
                <a:t>соседских брендах </a:t>
              </a:r>
              <a:endParaRPr lang="zh-CN">
                <a:solidFill>
                  <a:schemeClr val="bg1"/>
                </a:solidFill>
                <a:latin typeface="Arial"/>
                <a:ea typeface="Microsoft YaHei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46718" y="427230"/>
            <a:ext cx="66135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CA" sz="1600" b="1">
                <a:latin typeface="微软雅黑"/>
                <a:ea typeface="微软雅黑"/>
              </a:rPr>
              <a:t>2. Business Plan. </a:t>
            </a:r>
            <a:r>
              <a:rPr lang="en-US" sz="1600" b="1">
                <a:latin typeface="微软雅黑"/>
                <a:ea typeface="微软雅黑"/>
              </a:rPr>
              <a:t>GAC proposal </a:t>
            </a:r>
            <a:r>
              <a:rPr lang="en-CA" sz="1600" b="1">
                <a:latin typeface="微软雅黑"/>
                <a:ea typeface="微软雅黑"/>
              </a:rPr>
              <a:t>Interior view </a:t>
            </a:r>
            <a:endParaRPr lang="ru-RU" sz="1600" b="1">
              <a:latin typeface="微软雅黑"/>
              <a:ea typeface="微软雅黑"/>
            </a:endParaRPr>
          </a:p>
        </p:txBody>
      </p:sp>
      <p:graphicFrame>
        <p:nvGraphicFramePr>
          <p:cNvPr id="8" name="Таблица 7"/>
          <p:cNvGraphicFramePr>
            <a:graphicFrameLocks xmlns:a="http://schemas.openxmlformats.org/drawingml/2006/main" noGrp="1"/>
          </p:cNvGraphicFramePr>
          <p:nvPr/>
        </p:nvGraphicFramePr>
        <p:xfrm>
          <a:off x="245010" y="3782970"/>
          <a:ext cx="3881888" cy="2042015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{5C22544A-7EE6-4342-B048-85BDC9FD1C3A}</a:tableStyleId>
              </a:tblPr>
              <a:tblGrid>
                <a:gridCol w="3881888"/>
              </a:tblGrid>
              <a:tr h="619597">
                <a:tc>
                  <a:txBody>
                    <a:bodyPr/>
                    <a:p>
                      <a:pPr>
                        <a:defRPr/>
                      </a:pPr>
                      <a:r>
                        <a:rPr lang="en-CA"/>
                        <a:t>      Showroom general information </a:t>
                      </a:r>
                      <a:endParaRPr lang="ru-RU"/>
                    </a:p>
                  </a:txBody>
                  <a:tcPr anchor="ctr"/>
                </a:tc>
              </a:tr>
              <a:tr h="1422418">
                <a:tc>
                  <a:txBody>
                    <a:bodyPr/>
                    <a:p>
                      <a:pPr>
                        <a:defRPr/>
                      </a:pPr>
                      <a:r>
                        <a:rPr lang="en-CA" sz="1800" b="1"/>
                        <a:t>Area- </a:t>
                      </a:r>
                      <a:r>
                        <a:rPr lang="ru-RU" sz="1800" b="1">
                          <a:highlight>
                            <a:srgbClr val="FFFF00"/>
                          </a:highlight>
                        </a:rPr>
                        <a:t>700</a:t>
                      </a:r>
                      <a:r>
                        <a:rPr lang="ru-RU" sz="1800" b="1"/>
                        <a:t> </a:t>
                      </a:r>
                      <a:r>
                        <a:rPr lang="en-CA" sz="1800" b="1"/>
                        <a:t>sq.m</a:t>
                      </a:r>
                      <a:r>
                        <a:rPr lang="en-CA" sz="1800" b="1"/>
                        <a:t>.</a:t>
                      </a:r>
                      <a:r>
                        <a:rPr lang="ru-RU" sz="1800" b="1"/>
                        <a:t> 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lang="en-CA"/>
                        <a:t>Car</a:t>
                      </a:r>
                      <a:r>
                        <a:rPr lang="en-CA"/>
                        <a:t> demonstration zones </a:t>
                      </a:r>
                      <a:r>
                        <a:rPr lang="en-CA"/>
                        <a:t>– </a:t>
                      </a:r>
                      <a:r>
                        <a:rPr lang="ru-RU">
                          <a:highlight>
                            <a:srgbClr val="FFFF00"/>
                          </a:highlight>
                        </a:rPr>
                        <a:t>9</a:t>
                      </a:r>
                      <a:endParaRPr lang="en-CA">
                        <a:highlight>
                          <a:srgbClr val="FFFF00"/>
                        </a:highlight>
                      </a:endParaRPr>
                    </a:p>
                    <a:p>
                      <a:pPr>
                        <a:defRPr/>
                      </a:pPr>
                      <a:r>
                        <a:rPr lang="en-CA"/>
                        <a:t>Reception-</a:t>
                      </a:r>
                      <a:r>
                        <a:rPr lang="en-CA">
                          <a:highlight>
                            <a:srgbClr val="FFFF00"/>
                          </a:highlight>
                        </a:rPr>
                        <a:t>1</a:t>
                      </a:r>
                      <a:endParaRPr lang="en-CA">
                        <a:highlight>
                          <a:srgbClr val="FFFF00"/>
                        </a:highlight>
                      </a:endParaRPr>
                    </a:p>
                    <a:p>
                      <a:pPr>
                        <a:defRPr/>
                      </a:pPr>
                      <a:r>
                        <a:rPr lang="ru-RU">
                          <a:highlight>
                            <a:srgbClr val="FFFF00"/>
                          </a:highlight>
                        </a:rPr>
                        <a:t>…..</a:t>
                      </a:r>
                      <a:endParaRPr lang="en-CA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165774" y="855250"/>
            <a:ext cx="3382963" cy="2157413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4800464" y="855250"/>
            <a:ext cx="3700463" cy="2157412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5357344" y="3109121"/>
            <a:ext cx="3143583" cy="1924252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/>
          <a:stretch/>
        </p:blipFill>
        <p:spPr bwMode="auto">
          <a:xfrm>
            <a:off x="5357344" y="5129832"/>
            <a:ext cx="3143583" cy="174662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" name="矩形 6"/>
          <p:cNvSpPr/>
          <p:nvPr/>
        </p:nvSpPr>
        <p:spPr bwMode="auto">
          <a:xfrm>
            <a:off x="4602278" y="-99392"/>
            <a:ext cx="4572000" cy="4996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defTabSz="685800">
              <a:lnSpc>
                <a:spcPct val="150000"/>
              </a:lnSpc>
              <a:defRPr/>
            </a:pPr>
            <a:r>
              <a:rPr lang="en-US" sz="2000" b="1">
                <a:solidFill>
                  <a:prstClr val="black"/>
                </a:solidFill>
                <a:highlight>
                  <a:srgbClr val="FFFF00"/>
                </a:highlight>
                <a:latin typeface="微软雅黑"/>
                <a:ea typeface="微软雅黑"/>
                <a:cs typeface="+mn-ea"/>
              </a:rPr>
              <a:t>XXX</a:t>
            </a:r>
            <a:r>
              <a:rPr lang="en-US" sz="2000" b="1">
                <a:solidFill>
                  <a:prstClr val="black"/>
                </a:solidFill>
                <a:latin typeface="微软雅黑"/>
                <a:ea typeface="微软雅黑"/>
                <a:cs typeface="+mn-ea"/>
              </a:rPr>
              <a:t> dealer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auto">
          <a:xfrm>
            <a:off x="79795" y="573598"/>
            <a:ext cx="50277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CA" sz="1600" b="1">
                <a:latin typeface="微软雅黑"/>
                <a:ea typeface="微软雅黑"/>
              </a:rPr>
              <a:t>2. Business Plan. </a:t>
            </a:r>
            <a:r>
              <a:rPr lang="en-US" sz="1600" b="1">
                <a:latin typeface="微软雅黑"/>
                <a:ea typeface="微软雅黑"/>
              </a:rPr>
              <a:t>GAC proposal </a:t>
            </a:r>
            <a:r>
              <a:rPr lang="en-CA" sz="1600" b="1">
                <a:latin typeface="微软雅黑"/>
                <a:ea typeface="微软雅黑"/>
              </a:rPr>
              <a:t>Service Station </a:t>
            </a:r>
            <a:endParaRPr lang="ru-RU" sz="1600" b="1">
              <a:latin typeface="微软雅黑"/>
              <a:ea typeface="微软雅黑"/>
            </a:endParaRPr>
          </a:p>
        </p:txBody>
      </p:sp>
      <p:graphicFrame>
        <p:nvGraphicFramePr>
          <p:cNvPr id="4" name="Таблица 3"/>
          <p:cNvGraphicFramePr>
            <a:graphicFrameLocks xmlns:a="http://schemas.openxmlformats.org/drawingml/2006/main" noGrp="1"/>
          </p:cNvGraphicFramePr>
          <p:nvPr/>
        </p:nvGraphicFramePr>
        <p:xfrm>
          <a:off x="331217" y="4056251"/>
          <a:ext cx="3881888" cy="2184898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{5C22544A-7EE6-4342-B048-85BDC9FD1C3A}</a:tableStyleId>
              </a:tblPr>
              <a:tblGrid>
                <a:gridCol w="3881888"/>
              </a:tblGrid>
              <a:tr h="447538">
                <a:tc>
                  <a:txBody>
                    <a:bodyPr/>
                    <a:p>
                      <a:pPr>
                        <a:defRPr/>
                      </a:pPr>
                      <a:r>
                        <a:rPr lang="en-CA"/>
                        <a:t>    Service</a:t>
                      </a:r>
                      <a:r>
                        <a:rPr lang="en-CA"/>
                        <a:t> center general information </a:t>
                      </a:r>
                      <a:endParaRPr lang="ru-RU"/>
                    </a:p>
                  </a:txBody>
                  <a:tcPr anchor="ctr"/>
                </a:tc>
              </a:tr>
              <a:tr h="1422418">
                <a:tc>
                  <a:txBody>
                    <a:bodyPr/>
                    <a:p>
                      <a:pPr>
                        <a:defRPr/>
                      </a:pPr>
                      <a:r>
                        <a:rPr lang="en-CA" sz="1800" b="1"/>
                        <a:t>Area- </a:t>
                      </a:r>
                      <a:r>
                        <a:rPr lang="ru-RU" sz="1800" b="1">
                          <a:highlight>
                            <a:srgbClr val="FFFF00"/>
                          </a:highlight>
                        </a:rPr>
                        <a:t>700</a:t>
                      </a:r>
                      <a:r>
                        <a:rPr lang="en-CA" sz="1800" b="1"/>
                        <a:t> </a:t>
                      </a:r>
                      <a:r>
                        <a:rPr lang="en-CA" sz="1800" b="1"/>
                        <a:t>sq.m</a:t>
                      </a:r>
                      <a:r>
                        <a:rPr lang="en-CA" sz="1800" b="1"/>
                        <a:t>.</a:t>
                      </a:r>
                      <a:r>
                        <a:rPr lang="ru-RU" sz="1800" b="1"/>
                        <a:t> 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lang="en-CA"/>
                        <a:t>Lifts-</a:t>
                      </a:r>
                      <a:r>
                        <a:rPr lang="ru-RU">
                          <a:highlight>
                            <a:srgbClr val="FFFF00"/>
                          </a:highlight>
                        </a:rPr>
                        <a:t>7</a:t>
                      </a:r>
                      <a:endParaRPr lang="en-CA">
                        <a:highlight>
                          <a:srgbClr val="FFFF00"/>
                        </a:highlight>
                      </a:endParaRPr>
                    </a:p>
                    <a:p>
                      <a:pPr>
                        <a:defRPr/>
                      </a:pPr>
                      <a:r>
                        <a:rPr lang="en-US"/>
                        <a:t>Diagnostic stations-</a:t>
                      </a:r>
                      <a:r>
                        <a:rPr lang="en-US">
                          <a:highlight>
                            <a:srgbClr val="FFFF00"/>
                          </a:highlight>
                        </a:rPr>
                        <a:t>1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lang="en-CA"/>
                        <a:t>Wheel alignment stations-</a:t>
                      </a:r>
                      <a:r>
                        <a:rPr lang="en-CA">
                          <a:highlight>
                            <a:srgbClr val="FFFF00"/>
                          </a:highlight>
                        </a:rPr>
                        <a:t>1</a:t>
                      </a:r>
                      <a:endParaRPr lang="ru-RU">
                        <a:highlight>
                          <a:srgbClr val="FFFF00"/>
                        </a:highlight>
                      </a:endParaRPr>
                    </a:p>
                    <a:p>
                      <a:pPr>
                        <a:defRPr/>
                      </a:pPr>
                      <a:r>
                        <a:rPr lang="en-CA"/>
                        <a:t>Washing area-1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lang="en-CA"/>
                        <a:t>Spare parts warehouse - </a:t>
                      </a:r>
                      <a:r>
                        <a:rPr lang="en-CA">
                          <a:highlight>
                            <a:srgbClr val="FFFF00"/>
                          </a:highlight>
                        </a:rPr>
                        <a:t>1</a:t>
                      </a:r>
                      <a:endParaRPr lang="en-CA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4687060" y="4028173"/>
            <a:ext cx="3627437" cy="222567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8" name="矩形 6"/>
          <p:cNvSpPr/>
          <p:nvPr/>
        </p:nvSpPr>
        <p:spPr bwMode="auto">
          <a:xfrm>
            <a:off x="4355976" y="-99392"/>
            <a:ext cx="4572000" cy="4996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defTabSz="685800">
              <a:lnSpc>
                <a:spcPct val="150000"/>
              </a:lnSpc>
              <a:defRPr/>
            </a:pPr>
            <a:r>
              <a:rPr lang="en-US" sz="2000" b="1">
                <a:solidFill>
                  <a:prstClr val="black"/>
                </a:solidFill>
                <a:highlight>
                  <a:srgbClr val="FFFF00"/>
                </a:highlight>
                <a:latin typeface="微软雅黑"/>
                <a:ea typeface="微软雅黑"/>
                <a:cs typeface="+mn-ea"/>
              </a:rPr>
              <a:t>XXX</a:t>
            </a:r>
            <a:r>
              <a:rPr lang="en-US" sz="2000" b="1">
                <a:solidFill>
                  <a:prstClr val="black"/>
                </a:solidFill>
                <a:latin typeface="微软雅黑"/>
                <a:ea typeface="微软雅黑"/>
                <a:cs typeface="+mn-ea"/>
              </a:rPr>
              <a:t> dealer</a:t>
            </a:r>
            <a:endParaRPr/>
          </a:p>
        </p:txBody>
      </p:sp>
      <p:pic>
        <p:nvPicPr>
          <p:cNvPr id="946933239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331216" y="994969"/>
            <a:ext cx="3894588" cy="2752264"/>
          </a:xfrm>
          <a:prstGeom prst="rect">
            <a:avLst/>
          </a:prstGeom>
        </p:spPr>
      </p:pic>
      <p:pic>
        <p:nvPicPr>
          <p:cNvPr id="828935543" name="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 flipH="0" flipV="0">
            <a:off x="4630783" y="994969"/>
            <a:ext cx="3739990" cy="27522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587127" y="548680"/>
            <a:ext cx="2416944" cy="4181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  <a:defRPr/>
            </a:pPr>
            <a:r>
              <a:rPr lang="en-US" sz="1600" b="1">
                <a:latin typeface="微软雅黑"/>
                <a:ea typeface="微软雅黑"/>
              </a:rPr>
              <a:t>GAC location layout   </a:t>
            </a:r>
            <a:endParaRPr lang="zh-CN" sz="1600" b="1">
              <a:latin typeface="微软雅黑"/>
              <a:ea typeface="微软雅黑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11560" y="2276872"/>
            <a:ext cx="7943850" cy="2676525"/>
          </a:xfrm>
          <a:prstGeom prst="rect">
            <a:avLst/>
          </a:prstGeom>
        </p:spPr>
      </p:pic>
      <p:sp>
        <p:nvSpPr>
          <p:cNvPr id="40" name="矩形 6"/>
          <p:cNvSpPr/>
          <p:nvPr/>
        </p:nvSpPr>
        <p:spPr bwMode="auto">
          <a:xfrm>
            <a:off x="4211960" y="-94960"/>
            <a:ext cx="4572000" cy="4996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defTabSz="685800">
              <a:lnSpc>
                <a:spcPct val="150000"/>
              </a:lnSpc>
              <a:defRPr/>
            </a:pPr>
            <a:r>
              <a:rPr lang="en-US" sz="2000" b="1">
                <a:solidFill>
                  <a:prstClr val="black"/>
                </a:solidFill>
                <a:latin typeface="微软雅黑"/>
                <a:ea typeface="微软雅黑"/>
                <a:cs typeface="+mn-ea"/>
              </a:rPr>
              <a:t>XXX dealer evaluation</a:t>
            </a:r>
            <a:endParaRPr/>
          </a:p>
        </p:txBody>
      </p:sp>
      <p:grpSp>
        <p:nvGrpSpPr>
          <p:cNvPr id="9" name="组合 8"/>
          <p:cNvGrpSpPr/>
          <p:nvPr/>
        </p:nvGrpSpPr>
        <p:grpSpPr bwMode="auto">
          <a:xfrm>
            <a:off x="3275856" y="3717032"/>
            <a:ext cx="4536504" cy="1512168"/>
            <a:chOff x="3275856" y="3717032"/>
            <a:chExt cx="4536504" cy="1512168"/>
          </a:xfrm>
        </p:grpSpPr>
        <p:sp>
          <p:nvSpPr>
            <p:cNvPr id="7" name="椭圆 6"/>
            <p:cNvSpPr/>
            <p:nvPr/>
          </p:nvSpPr>
          <p:spPr bwMode="auto">
            <a:xfrm>
              <a:off x="3275856" y="3717032"/>
              <a:ext cx="4536504" cy="15121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>
                <a:solidFill>
                  <a:schemeClr val="bg1"/>
                </a:solidFill>
              </a:endParaRPr>
            </a:p>
          </p:txBody>
        </p:sp>
        <p:sp>
          <p:nvSpPr>
            <p:cNvPr id="29" name="Прямоугольник 1"/>
            <p:cNvSpPr/>
            <p:nvPr/>
          </p:nvSpPr>
          <p:spPr bwMode="auto">
            <a:xfrm>
              <a:off x="3723355" y="4149079"/>
              <a:ext cx="3771802" cy="463075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algn="r">
                <a:lnSpc>
                  <a:spcPct val="150000"/>
                </a:lnSpc>
                <a:defRPr/>
              </a:pPr>
              <a:r>
                <a:rPr lang="ru-RU">
                  <a:solidFill>
                    <a:schemeClr val="bg1"/>
                  </a:solidFill>
                </a:rPr>
                <a:t>Пожалуйста приложите план здания</a:t>
              </a:r>
              <a:endParaRPr lang="zh-CN">
                <a:solidFill>
                  <a:schemeClr val="bg1"/>
                </a:solidFill>
                <a:latin typeface="Arial"/>
                <a:ea typeface="Microsoft YaHei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TextBox 40"/>
          <p:cNvSpPr txBox="1"/>
          <p:nvPr/>
        </p:nvSpPr>
        <p:spPr bwMode="auto">
          <a:xfrm>
            <a:off x="6704570" y="558552"/>
            <a:ext cx="1639516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200" b="1" i="0" u="none" strike="noStrike" cap="none" spc="0">
                <a:ln>
                  <a:noFill/>
                </a:ln>
                <a:solidFill>
                  <a:prstClr val="black"/>
                </a:solidFill>
                <a:latin typeface="Arial"/>
                <a:ea typeface="微软雅黑"/>
                <a:cs typeface="+mn-ea"/>
              </a:rPr>
              <a:t>GAC Brand </a:t>
            </a:r>
            <a:endParaRPr/>
          </a:p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200" b="1" i="0" u="none" strike="noStrike" cap="none" spc="0">
                <a:ln>
                  <a:noFill/>
                </a:ln>
                <a:solidFill>
                  <a:prstClr val="black"/>
                </a:solidFill>
                <a:latin typeface="Arial"/>
                <a:ea typeface="微软雅黑"/>
                <a:cs typeface="+mn-ea"/>
              </a:rPr>
              <a:t>General Manager</a:t>
            </a:r>
            <a:endParaRPr lang="zh-CN" sz="1200" b="1" i="0" u="none" strike="noStrike" cap="none" spc="0">
              <a:ln>
                <a:noFill/>
              </a:ln>
              <a:solidFill>
                <a:prstClr val="black"/>
              </a:solidFill>
              <a:latin typeface="Arial"/>
              <a:ea typeface="微软雅黑"/>
              <a:cs typeface="+mn-ea"/>
            </a:endParaRPr>
          </a:p>
        </p:txBody>
      </p:sp>
      <p:graphicFrame>
        <p:nvGraphicFramePr>
          <p:cNvPr id="10" name="表格 9"/>
          <p:cNvGraphicFramePr>
            <a:graphicFrameLocks xmlns:a="http://schemas.openxmlformats.org/drawingml/2006/main" noGrp="1"/>
          </p:cNvGraphicFramePr>
          <p:nvPr/>
        </p:nvGraphicFramePr>
        <p:xfrm>
          <a:off x="5292080" y="1124744"/>
          <a:ext cx="3676070" cy="4904137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{5940675A-B579-460E-94D1-54222C63F5DA}</a:tableStyleId>
              </a:tblPr>
              <a:tblGrid>
                <a:gridCol w="940399"/>
                <a:gridCol w="1115004"/>
                <a:gridCol w="1620667"/>
              </a:tblGrid>
              <a:tr h="685455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sz="1050">
                          <a:latin typeface="微软雅黑"/>
                          <a:ea typeface="微软雅黑"/>
                          <a:cs typeface="+mn-ea"/>
                        </a:rPr>
                        <a:t>Name</a:t>
                      </a:r>
                      <a:endParaRPr lang="zh-CN" sz="1050">
                        <a:latin typeface="微软雅黑"/>
                        <a:ea typeface="微软雅黑"/>
                        <a:cs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marL="0" marR="0" lvl="0" indent="0" algn="l" defTabSz="91403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100" b="0" i="0" u="none" strike="noStrike" cap="none" spc="0">
                          <a:ln>
                            <a:noFill/>
                          </a:ln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微软雅黑"/>
                          <a:ea typeface="微软雅黑"/>
                        </a:rPr>
                        <a:t>XX</a:t>
                      </a:r>
                      <a:endParaRPr/>
                    </a:p>
                  </a:txBody>
                  <a:tcPr anchor="ctr"/>
                </a:tc>
                <a:tc rowSpan="2">
                  <a:txBody>
                    <a:bodyPr/>
                    <a:p>
                      <a:pPr marL="0" marR="0" lvl="0" indent="0" algn="l" defTabSz="91403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1200" b="0" i="0" u="none" strike="noStrike" cap="none" spc="0">
                        <a:ln>
                          <a:noFill/>
                        </a:ln>
                        <a:solidFill>
                          <a:srgbClr val="003366"/>
                        </a:solidFill>
                        <a:latin typeface="微软雅黑"/>
                        <a:ea typeface="微软雅黑"/>
                      </a:endParaRPr>
                    </a:p>
                  </a:txBody>
                  <a:tcPr/>
                </a:tc>
              </a:tr>
              <a:tr h="745713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sz="1050">
                          <a:latin typeface="微软雅黑"/>
                          <a:ea typeface="微软雅黑"/>
                          <a:cs typeface="+mn-ea"/>
                        </a:rPr>
                        <a:t>Education</a:t>
                      </a:r>
                      <a:endParaRPr lang="zh-CN" sz="1050">
                        <a:latin typeface="微软雅黑"/>
                        <a:ea typeface="微软雅黑"/>
                        <a:cs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en-CA" sz="1100">
                          <a:highlight>
                            <a:srgbClr val="FFFF00"/>
                          </a:highlight>
                          <a:latin typeface="微软雅黑"/>
                          <a:ea typeface="微软雅黑"/>
                          <a:cs typeface="+mn-ea"/>
                        </a:rPr>
                        <a:t>XX</a:t>
                      </a:r>
                      <a:endParaRPr lang="zh-CN" sz="1100">
                        <a:highlight>
                          <a:srgbClr val="FFFF00"/>
                        </a:highlight>
                        <a:latin typeface="微软雅黑"/>
                        <a:ea typeface="微软雅黑"/>
                        <a:cs typeface="+mn-ea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p>
                      <a:pPr algn="l">
                        <a:defRPr/>
                      </a:pPr>
                      <a:endParaRPr lang="zh-CN" sz="1200">
                        <a:latin typeface="微软雅黑"/>
                        <a:ea typeface="微软雅黑"/>
                        <a:cs typeface="+mn-ea"/>
                      </a:endParaRPr>
                    </a:p>
                  </a:txBody>
                  <a:tcPr anchor="ctr"/>
                </a:tc>
              </a:tr>
              <a:tr h="1872769">
                <a:tc>
                  <a:txBody>
                    <a:bodyPr/>
                    <a:p>
                      <a:pPr marL="0" marR="0" lvl="0" indent="0" algn="ctr" defTabSz="84406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05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  <a:cs typeface="+mn-ea"/>
                        </a:rPr>
                        <a:t>Experience</a:t>
                      </a:r>
                      <a:endParaRPr/>
                    </a:p>
                  </a:txBody>
                  <a:tcPr anchor="ctr"/>
                </a:tc>
                <a:tc gridSpan="2">
                  <a:txBody>
                    <a:bodyPr/>
                    <a:p>
                      <a:pPr marL="0" marR="0" lvl="0" indent="0" algn="l" defTabSz="84406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100" b="0" i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Over 20 years in Auto business</a:t>
                      </a:r>
                      <a:endParaRPr/>
                    </a:p>
                    <a:p>
                      <a:pPr marL="0" marR="0" lvl="0" indent="0" algn="l" defTabSz="84406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100" b="0" i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1.</a:t>
                      </a:r>
                      <a:r>
                        <a:rPr lang="en-US" sz="1100" b="0" i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b="0" i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06.03.2003-07.04.2005 XX</a:t>
                      </a:r>
                      <a:r>
                        <a:rPr lang="en-US" sz="1100" b="0" i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b="0" i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head of corporate sales department</a:t>
                      </a:r>
                      <a:endParaRPr/>
                    </a:p>
                    <a:p>
                      <a:pPr marL="0" marR="0" lvl="0" indent="0" algn="l" defTabSz="84406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100" b="0" i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2. 20.09.2005-08.10.2008  Head of business development</a:t>
                      </a:r>
                      <a:endParaRPr/>
                    </a:p>
                    <a:p>
                      <a:pPr marL="0" marR="0" lvl="0" indent="0" algn="l" defTabSz="84406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100" b="0" i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2. XXX</a:t>
                      </a:r>
                      <a:endParaRPr/>
                    </a:p>
                    <a:p>
                      <a:pPr marL="0" marR="0" lvl="0" indent="0" algn="l" defTabSz="84406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100" b="0" i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4.</a:t>
                      </a:r>
                      <a:r>
                        <a:rPr lang="en-US" sz="1100" b="0" i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b="0" i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XXXX</a:t>
                      </a:r>
                      <a:endParaRPr lang="en-US" sz="160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</a:tr>
              <a:tr h="1444953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sz="1050">
                          <a:latin typeface="微软雅黑"/>
                          <a:ea typeface="微软雅黑"/>
                          <a:cs typeface="+mn-ea"/>
                        </a:rPr>
                        <a:t>GAC employers</a:t>
                      </a:r>
                      <a:endParaRPr/>
                    </a:p>
                  </a:txBody>
                  <a:tcPr anchor="ctr"/>
                </a:tc>
                <a:tc gridSpan="2">
                  <a:txBody>
                    <a:bodyPr/>
                    <a:p>
                      <a:pPr algn="l">
                        <a:defRPr/>
                      </a:pPr>
                      <a:br>
                        <a:rPr lang="en-US" sz="1100" b="1">
                          <a:latin typeface="微软雅黑"/>
                          <a:ea typeface="微软雅黑"/>
                        </a:rPr>
                      </a:br>
                      <a:r>
                        <a:rPr lang="en-US" sz="1100">
                          <a:highlight>
                            <a:srgbClr val="FFFF00"/>
                          </a:highlight>
                          <a:latin typeface="微软雅黑"/>
                          <a:ea typeface="微软雅黑"/>
                        </a:rPr>
                        <a:t>- 5 sales manager </a:t>
                      </a:r>
                      <a:endParaRPr/>
                    </a:p>
                    <a:p>
                      <a:pPr marL="0" indent="0" algn="l">
                        <a:buFontTx/>
                        <a:buNone/>
                        <a:defRPr/>
                      </a:pPr>
                      <a:r>
                        <a:rPr lang="en-US" sz="1100">
                          <a:highlight>
                            <a:srgbClr val="FFFF00"/>
                          </a:highlight>
                          <a:latin typeface="微软雅黑"/>
                          <a:ea typeface="微软雅黑"/>
                        </a:rPr>
                        <a:t>-</a:t>
                      </a:r>
                      <a:r>
                        <a:rPr lang="en-US" sz="1100">
                          <a:highlight>
                            <a:srgbClr val="FFFF00"/>
                          </a:highlight>
                          <a:latin typeface="微软雅黑"/>
                          <a:ea typeface="微软雅黑"/>
                        </a:rPr>
                        <a:t> 1</a:t>
                      </a:r>
                      <a:r>
                        <a:rPr lang="en-US" sz="1100">
                          <a:highlight>
                            <a:srgbClr val="FFFF00"/>
                          </a:highlight>
                          <a:latin typeface="微软雅黑"/>
                          <a:ea typeface="微软雅黑"/>
                        </a:rPr>
                        <a:t> marketing manager (shared) </a:t>
                      </a:r>
                      <a:endParaRPr/>
                    </a:p>
                    <a:p>
                      <a:pPr marL="0" indent="0" algn="l">
                        <a:buFontTx/>
                        <a:buNone/>
                        <a:defRPr/>
                      </a:pPr>
                      <a:r>
                        <a:rPr lang="en-US" sz="1100">
                          <a:highlight>
                            <a:srgbClr val="FFFF00"/>
                          </a:highlight>
                          <a:latin typeface="微软雅黑"/>
                          <a:ea typeface="微软雅黑"/>
                        </a:rPr>
                        <a:t>-</a:t>
                      </a:r>
                      <a:r>
                        <a:rPr lang="en-US" sz="1100">
                          <a:highlight>
                            <a:srgbClr val="FFFF00"/>
                          </a:highlight>
                          <a:latin typeface="微软雅黑"/>
                          <a:ea typeface="微软雅黑"/>
                        </a:rPr>
                        <a:t> </a:t>
                      </a:r>
                      <a:r>
                        <a:rPr lang="en-US" sz="1100">
                          <a:highlight>
                            <a:srgbClr val="FFFF00"/>
                          </a:highlight>
                          <a:latin typeface="微软雅黑"/>
                          <a:ea typeface="微软雅黑"/>
                        </a:rPr>
                        <a:t>1</a:t>
                      </a:r>
                      <a:r>
                        <a:rPr lang="en-US" sz="1100">
                          <a:highlight>
                            <a:srgbClr val="FFFF00"/>
                          </a:highlight>
                          <a:latin typeface="微软雅黑"/>
                          <a:ea typeface="微软雅黑"/>
                        </a:rPr>
                        <a:t> reception</a:t>
                      </a:r>
                      <a:endParaRPr/>
                    </a:p>
                    <a:p>
                      <a:pPr marL="171450" indent="-171450" algn="l">
                        <a:buFontTx/>
                        <a:buChar char="-"/>
                        <a:defRPr/>
                      </a:pPr>
                      <a:r>
                        <a:rPr lang="en-US" sz="1100">
                          <a:highlight>
                            <a:srgbClr val="FFFF00"/>
                          </a:highlight>
                          <a:latin typeface="微软雅黑"/>
                          <a:ea typeface="微软雅黑"/>
                        </a:rPr>
                        <a:t>3 aftersales-managers</a:t>
                      </a:r>
                      <a:endParaRPr/>
                    </a:p>
                    <a:p>
                      <a:pPr marL="171450" indent="-171450" algn="l">
                        <a:buFontTx/>
                        <a:buChar char="-"/>
                        <a:defRPr/>
                      </a:pPr>
                      <a:r>
                        <a:rPr lang="en-US" sz="1100">
                          <a:highlight>
                            <a:srgbClr val="FFFF00"/>
                          </a:highlight>
                          <a:latin typeface="微软雅黑"/>
                          <a:ea typeface="微软雅黑"/>
                        </a:rPr>
                        <a:t>4 Service </a:t>
                      </a:r>
                      <a:r>
                        <a:rPr lang="en-US" sz="1100">
                          <a:highlight>
                            <a:srgbClr val="FFFF00"/>
                          </a:highlight>
                          <a:latin typeface="微软雅黑"/>
                          <a:ea typeface="微软雅黑"/>
                        </a:rPr>
                        <a:t>specialsits</a:t>
                      </a:r>
                      <a:r>
                        <a:rPr lang="en-US" sz="1100">
                          <a:highlight>
                            <a:srgbClr val="FFFF00"/>
                          </a:highlight>
                          <a:latin typeface="微软雅黑"/>
                          <a:ea typeface="微软雅黑"/>
                        </a:rPr>
                        <a:t> </a:t>
                      </a:r>
                      <a:endParaRPr/>
                    </a:p>
                    <a:p>
                      <a:pPr marL="171450" indent="-171450" algn="l">
                        <a:buFontTx/>
                        <a:buChar char="-"/>
                        <a:defRPr/>
                      </a:pPr>
                      <a:r>
                        <a:rPr lang="en-US" sz="1100">
                          <a:highlight>
                            <a:srgbClr val="FFFF00"/>
                          </a:highlight>
                          <a:latin typeface="微软雅黑"/>
                          <a:ea typeface="微软雅黑"/>
                        </a:rPr>
                        <a:t>2 credit managers</a:t>
                      </a:r>
                      <a:endParaRPr/>
                    </a:p>
                    <a:p>
                      <a:pPr marL="0" indent="0" algn="l">
                        <a:buFontTx/>
                        <a:buNone/>
                        <a:defRPr/>
                      </a:pPr>
                      <a:r>
                        <a:rPr lang="en-US" sz="1100" b="1">
                          <a:highlight>
                            <a:srgbClr val="FFFF00"/>
                          </a:highlight>
                          <a:latin typeface="微软雅黑"/>
                          <a:ea typeface="微软雅黑"/>
                        </a:rPr>
                        <a:t>Total: 16    </a:t>
                      </a:r>
                      <a:endParaRPr lang="en-US" sz="1100" b="1">
                        <a:highlight>
                          <a:srgbClr val="FFFF00"/>
                        </a:highlight>
                        <a:latin typeface="微软雅黑"/>
                        <a:ea typeface="微软雅黑"/>
                      </a:endParaRPr>
                    </a:p>
                    <a:p>
                      <a:pPr marL="0" indent="0" algn="l">
                        <a:buFontTx/>
                        <a:buNone/>
                        <a:defRPr/>
                      </a:pPr>
                      <a:endParaRPr lang="en-US" sz="1100">
                        <a:latin typeface="微软雅黑"/>
                        <a:ea typeface="微软雅黑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</a:tr>
            </a:tbl>
          </a:graphicData>
        </a:graphic>
      </p:graphicFrame>
      <p:graphicFrame>
        <p:nvGraphicFramePr>
          <p:cNvPr id="3" name="Схема 2"/>
          <p:cNvGraphicFramePr>
            <a:graphicFrameLocks xmlns:a="http://schemas.openxmlformats.org/drawingml/2006/main"/>
          </p:cNvGraphicFramePr>
          <p:nvPr/>
        </p:nvGraphicFramePr>
        <p:xfrm>
          <a:off x="251520" y="1484784"/>
          <a:ext cx="4824536" cy="3096344"/>
          <a:chOff x="0" y="0"/>
          <a:chExt cx="4824536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6" r:qs="rId7" r:cs="rId5"/>
          </a:graphicData>
        </a:graphic>
      </p:graphicFrame>
      <p:sp>
        <p:nvSpPr>
          <p:cNvPr id="11" name="Прямоугольник 1"/>
          <p:cNvSpPr/>
          <p:nvPr/>
        </p:nvSpPr>
        <p:spPr bwMode="auto">
          <a:xfrm>
            <a:off x="0" y="578089"/>
            <a:ext cx="57025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CA" sz="1600" b="1">
                <a:latin typeface="微软雅黑"/>
                <a:ea typeface="微软雅黑"/>
              </a:rPr>
              <a:t>2. Business Plan -</a:t>
            </a:r>
            <a:r>
              <a:rPr lang="en-US" sz="1600" b="1">
                <a:solidFill>
                  <a:prstClr val="black"/>
                </a:solidFill>
                <a:latin typeface="微软雅黑"/>
                <a:ea typeface="微软雅黑"/>
              </a:rPr>
              <a:t>Organizational chart for GAC brand </a:t>
            </a:r>
            <a:endParaRPr lang="zh-CN" sz="1600" b="1">
              <a:solidFill>
                <a:prstClr val="black"/>
              </a:solidFill>
              <a:latin typeface="微软雅黑"/>
              <a:ea typeface="微软雅黑"/>
            </a:endParaRPr>
          </a:p>
        </p:txBody>
      </p:sp>
      <p:sp>
        <p:nvSpPr>
          <p:cNvPr id="12" name="矩形 6"/>
          <p:cNvSpPr/>
          <p:nvPr/>
        </p:nvSpPr>
        <p:spPr bwMode="auto">
          <a:xfrm>
            <a:off x="4211960" y="-171400"/>
            <a:ext cx="4572000" cy="4996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defTabSz="685800">
              <a:lnSpc>
                <a:spcPct val="150000"/>
              </a:lnSpc>
              <a:defRPr/>
            </a:pPr>
            <a:r>
              <a:rPr lang="en-US" sz="2000" b="1">
                <a:solidFill>
                  <a:prstClr val="black"/>
                </a:solidFill>
                <a:highlight>
                  <a:srgbClr val="FFFF00"/>
                </a:highlight>
                <a:latin typeface="微软雅黑"/>
                <a:ea typeface="微软雅黑"/>
                <a:cs typeface="+mn-ea"/>
              </a:rPr>
              <a:t>XXX</a:t>
            </a:r>
            <a:r>
              <a:rPr lang="en-US" sz="2000" b="1">
                <a:solidFill>
                  <a:prstClr val="black"/>
                </a:solidFill>
                <a:latin typeface="微软雅黑"/>
                <a:ea typeface="微软雅黑"/>
                <a:cs typeface="+mn-ea"/>
              </a:rPr>
              <a:t> dealer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_rels/theme2.xml.rels><?xml version="1.0" encoding="UTF-8" standalone="yes"?><Relationships xmlns="http://schemas.openxmlformats.org/package/2006/relationships"></Relationships>
</file>

<file path=ppt/theme/_rels/theme3.xml.rels><?xml version="1.0" encoding="UTF-8" standalone="yes"?><Relationships xmlns="http://schemas.openxmlformats.org/package/2006/relationships"></Relationships>
</file>

<file path=ppt/theme/_rels/theme4.xml.rels><?xml version="1.0" encoding="UTF-8" standalone="yes"?><Relationships xmlns="http://schemas.openxmlformats.org/package/2006/relationships"></Relationships>
</file>

<file path=ppt/theme/_rels/theme5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ppt/theme/theme2.xml><?xml version="1.0" encoding="utf-8"?>
<a:theme xmlns:a="http://schemas.openxmlformats.org/drawingml/2006/main" xmlns:r="http://schemas.openxmlformats.org/officeDocument/2006/relationships" xmlns:p="http://schemas.openxmlformats.org/presentationml/2006/main" name="1_Office 主题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 主题​​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ppt/theme/theme3.xml><?xml version="1.0" encoding="utf-8"?>
<a:theme xmlns:a="http://schemas.openxmlformats.org/drawingml/2006/main" xmlns:r="http://schemas.openxmlformats.org/officeDocument/2006/relationships" xmlns:p="http://schemas.openxmlformats.org/presentationml/2006/main" name="2_Office 主题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 主题​​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ppt/theme/theme4.xml><?xml version="1.0" encoding="utf-8"?>
<a:theme xmlns:a="http://schemas.openxmlformats.org/drawingml/2006/main" xmlns:r="http://schemas.openxmlformats.org/officeDocument/2006/relationships" xmlns:p="http://schemas.openxmlformats.org/presentationml/2006/main" name="Тема1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 主题​​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ppt/theme/theme5.xml><?xml version="1.0" encoding="utf-8"?>
<a:theme xmlns:a="http://schemas.openxmlformats.org/drawingml/2006/main" xmlns:r="http://schemas.openxmlformats.org/officeDocument/2006/relationships" xmlns:p="http://schemas.openxmlformats.org/presentation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ONLYOFFICE/8.1.0.169</Application>
  <DocSecurity>0</DocSecurity>
  <PresentationFormat>Экран (4:3)</PresentationFormat>
  <Paragraphs>0</Paragraphs>
  <Slides>12</Slides>
  <Notes>12</Notes>
  <HiddenSlides>0</HiddenSlides>
  <MMClips>2</MMClips>
  <ScaleCrop>0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Theme 1</vt:lpstr>
      <vt:lpstr>Theme 2</vt:lpstr>
      <vt:lpstr>Theme 3</vt:lpstr>
      <vt:lpstr>Theme 4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/>
  <dc:creator>郑玉</dc:creator>
  <cp:keywords/>
  <dc:description/>
  <dc:identifier/>
  <dc:language/>
  <cp:lastModifiedBy/>
  <cp:revision>621</cp:revision>
  <dcterms:created xsi:type="dcterms:W3CDTF">2019-07-23T06:51:08Z</dcterms:created>
  <dcterms:modified xsi:type="dcterms:W3CDTF">2024-12-12T05:52:57Z</dcterms:modified>
  <cp:category/>
  <cp:contentStatus/>
  <cp:version/>
</cp:coreProperties>
</file>