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82" r:id="rId3"/>
    <p:sldMasterId id="2147483695" r:id="rId4"/>
  </p:sldMasterIdLst>
  <p:notesMasterIdLst>
    <p:notesMasterId r:id="rId17"/>
  </p:notesMasterIdLst>
  <p:handoutMasterIdLst>
    <p:handoutMasterId r:id="rId18"/>
  </p:handoutMasterIdLst>
  <p:sldIdLst>
    <p:sldId id="1331" r:id="rId5"/>
    <p:sldId id="340" r:id="rId6"/>
    <p:sldId id="1353" r:id="rId7"/>
    <p:sldId id="1319" r:id="rId8"/>
    <p:sldId id="1354" r:id="rId9"/>
    <p:sldId id="1357" r:id="rId10"/>
    <p:sldId id="1358" r:id="rId11"/>
    <p:sldId id="1340" r:id="rId12"/>
    <p:sldId id="716" r:id="rId13"/>
    <p:sldId id="1342" r:id="rId14"/>
    <p:sldId id="1346" r:id="rId15"/>
    <p:sldId id="1334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едор Бирюков" initials="Ф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99" d="100"/>
          <a:sy n="99" d="100"/>
        </p:scale>
        <p:origin x="9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8F413-87A7-42F1-B0F0-09B2ADA93B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EDA9C7-F318-47D1-8C4A-59FB27A3876D}">
      <dgm:prSet phldrT="[Текст]"/>
      <dgm:spPr/>
      <dgm:t>
        <a:bodyPr/>
        <a:lstStyle/>
        <a:p>
          <a:r>
            <a:rPr lang="en-CA" dirty="0"/>
            <a:t>Owner </a:t>
          </a:r>
          <a:endParaRPr lang="ru-RU" dirty="0"/>
        </a:p>
      </dgm:t>
    </dgm:pt>
    <dgm:pt modelId="{9C77ACFF-3DF5-45A9-BAE0-4E219D8AE790}" type="parTrans" cxnId="{8FEA7D3F-1DF6-438C-BE9F-93A606A7AF52}">
      <dgm:prSet/>
      <dgm:spPr/>
      <dgm:t>
        <a:bodyPr/>
        <a:lstStyle/>
        <a:p>
          <a:endParaRPr lang="ru-RU"/>
        </a:p>
      </dgm:t>
    </dgm:pt>
    <dgm:pt modelId="{DBD9A5CD-C700-4775-A25E-F1067157C71D}" type="sibTrans" cxnId="{8FEA7D3F-1DF6-438C-BE9F-93A606A7AF52}">
      <dgm:prSet/>
      <dgm:spPr/>
      <dgm:t>
        <a:bodyPr/>
        <a:lstStyle/>
        <a:p>
          <a:endParaRPr lang="ru-RU"/>
        </a:p>
      </dgm:t>
    </dgm:pt>
    <dgm:pt modelId="{9584CE18-12DD-40A4-93E3-846AEA8C682E}" type="asst">
      <dgm:prSet phldrT="[Текст]"/>
      <dgm:spPr/>
      <dgm:t>
        <a:bodyPr/>
        <a:lstStyle/>
        <a:p>
          <a:r>
            <a:rPr lang="en-CA" dirty="0"/>
            <a:t>General Manager (More than 20 years of experience)  </a:t>
          </a:r>
          <a:endParaRPr lang="ru-RU" dirty="0"/>
        </a:p>
      </dgm:t>
    </dgm:pt>
    <dgm:pt modelId="{62409E1C-3692-4A79-A698-50ED731D3D29}" type="parTrans" cxnId="{8B5476CD-D8D9-431D-844E-2EDBD77E4B05}">
      <dgm:prSet/>
      <dgm:spPr/>
      <dgm:t>
        <a:bodyPr/>
        <a:lstStyle/>
        <a:p>
          <a:endParaRPr lang="ru-RU"/>
        </a:p>
      </dgm:t>
    </dgm:pt>
    <dgm:pt modelId="{8797CFBF-D2C5-4D83-95C6-BD4EDA55F189}" type="sibTrans" cxnId="{8B5476CD-D8D9-431D-844E-2EDBD77E4B05}">
      <dgm:prSet/>
      <dgm:spPr/>
      <dgm:t>
        <a:bodyPr/>
        <a:lstStyle/>
        <a:p>
          <a:endParaRPr lang="ru-RU"/>
        </a:p>
      </dgm:t>
    </dgm:pt>
    <dgm:pt modelId="{F119A22C-77F8-43C3-99B6-89A4D1B1F935}">
      <dgm:prSet phldrT="[Текст]"/>
      <dgm:spPr/>
      <dgm:t>
        <a:bodyPr/>
        <a:lstStyle/>
        <a:p>
          <a:r>
            <a:rPr lang="en-CA" dirty="0"/>
            <a:t>Sales Director (13 years)  </a:t>
          </a:r>
        </a:p>
      </dgm:t>
    </dgm:pt>
    <dgm:pt modelId="{BFB15D28-CAAA-44E8-8D3E-A109A503210A}" type="parTrans" cxnId="{FC37554C-8F2A-4F1B-BB18-C29D8E48DA1D}">
      <dgm:prSet/>
      <dgm:spPr/>
      <dgm:t>
        <a:bodyPr/>
        <a:lstStyle/>
        <a:p>
          <a:endParaRPr lang="ru-RU"/>
        </a:p>
      </dgm:t>
    </dgm:pt>
    <dgm:pt modelId="{29759B86-19E2-4319-9ED7-576077749C2E}" type="sibTrans" cxnId="{FC37554C-8F2A-4F1B-BB18-C29D8E48DA1D}">
      <dgm:prSet/>
      <dgm:spPr/>
      <dgm:t>
        <a:bodyPr/>
        <a:lstStyle/>
        <a:p>
          <a:endParaRPr lang="ru-RU"/>
        </a:p>
      </dgm:t>
    </dgm:pt>
    <dgm:pt modelId="{3B27676D-193F-4677-9677-1A529E647F91}">
      <dgm:prSet phldrT="[Текст]"/>
      <dgm:spPr/>
      <dgm:t>
        <a:bodyPr/>
        <a:lstStyle/>
        <a:p>
          <a:r>
            <a:rPr lang="en-CA" dirty="0"/>
            <a:t>After-sales Director  (More than 30 years of experience) </a:t>
          </a:r>
          <a:endParaRPr lang="ru-RU" dirty="0"/>
        </a:p>
      </dgm:t>
    </dgm:pt>
    <dgm:pt modelId="{6105F90B-5A7A-4917-983A-5577F183AEB2}" type="parTrans" cxnId="{F74E2402-2AA8-49FD-B4A6-4E65DF36076D}">
      <dgm:prSet/>
      <dgm:spPr/>
      <dgm:t>
        <a:bodyPr/>
        <a:lstStyle/>
        <a:p>
          <a:endParaRPr lang="ru-RU"/>
        </a:p>
      </dgm:t>
    </dgm:pt>
    <dgm:pt modelId="{8A30C8FE-2205-4088-999B-685A53AE4666}" type="sibTrans" cxnId="{F74E2402-2AA8-49FD-B4A6-4E65DF36076D}">
      <dgm:prSet/>
      <dgm:spPr/>
      <dgm:t>
        <a:bodyPr/>
        <a:lstStyle/>
        <a:p>
          <a:endParaRPr lang="ru-RU"/>
        </a:p>
      </dgm:t>
    </dgm:pt>
    <dgm:pt modelId="{E25B07A8-2A9C-4BAF-A1D9-75BC57F4EFDD}">
      <dgm:prSet phldrT="[Текст]"/>
      <dgm:spPr/>
      <dgm:t>
        <a:bodyPr/>
        <a:lstStyle/>
        <a:p>
          <a:r>
            <a:rPr lang="en-CA" dirty="0"/>
            <a:t>Marketing Director (14 years)  </a:t>
          </a:r>
          <a:endParaRPr lang="ru-RU" dirty="0"/>
        </a:p>
      </dgm:t>
    </dgm:pt>
    <dgm:pt modelId="{A3935A95-1343-49BA-A0FD-B417AF7EA788}" type="parTrans" cxnId="{DA6C8B17-33C0-42C3-90B3-1CA78F558C93}">
      <dgm:prSet/>
      <dgm:spPr/>
      <dgm:t>
        <a:bodyPr/>
        <a:lstStyle/>
        <a:p>
          <a:endParaRPr lang="ru-RU"/>
        </a:p>
      </dgm:t>
    </dgm:pt>
    <dgm:pt modelId="{F5AB5D1F-5722-4604-977C-10552DEF280C}" type="sibTrans" cxnId="{DA6C8B17-33C0-42C3-90B3-1CA78F558C93}">
      <dgm:prSet/>
      <dgm:spPr/>
      <dgm:t>
        <a:bodyPr/>
        <a:lstStyle/>
        <a:p>
          <a:endParaRPr lang="ru-RU"/>
        </a:p>
      </dgm:t>
    </dgm:pt>
    <dgm:pt modelId="{7991FBF8-876B-40D2-AD2E-A97FA75C2A41}">
      <dgm:prSet/>
      <dgm:spPr/>
      <dgm:t>
        <a:bodyPr/>
        <a:lstStyle/>
        <a:p>
          <a:r>
            <a:rPr lang="en-CA" dirty="0"/>
            <a:t>Managers (7-10 years)  </a:t>
          </a:r>
          <a:endParaRPr lang="ru-RU" dirty="0"/>
        </a:p>
      </dgm:t>
    </dgm:pt>
    <dgm:pt modelId="{F4A80EF7-DF01-4F2C-8D6B-E5629082B60D}" type="parTrans" cxnId="{1AB3CBF2-F79D-47E6-83B0-24F57176EBE0}">
      <dgm:prSet/>
      <dgm:spPr/>
      <dgm:t>
        <a:bodyPr/>
        <a:lstStyle/>
        <a:p>
          <a:endParaRPr lang="ru-RU"/>
        </a:p>
      </dgm:t>
    </dgm:pt>
    <dgm:pt modelId="{EFB0339D-2704-4A91-9210-0C192B583D82}" type="sibTrans" cxnId="{1AB3CBF2-F79D-47E6-83B0-24F57176EBE0}">
      <dgm:prSet/>
      <dgm:spPr/>
      <dgm:t>
        <a:bodyPr/>
        <a:lstStyle/>
        <a:p>
          <a:endParaRPr lang="ru-RU"/>
        </a:p>
      </dgm:t>
    </dgm:pt>
    <dgm:pt modelId="{003468EC-D120-4910-8B2D-A751D22C7A1F}">
      <dgm:prSet/>
      <dgm:spPr/>
      <dgm:t>
        <a:bodyPr/>
        <a:lstStyle/>
        <a:p>
          <a:r>
            <a:rPr lang="en-CA" dirty="0"/>
            <a:t>Managers (7-8 years)  </a:t>
          </a:r>
          <a:endParaRPr lang="ru-RU" dirty="0"/>
        </a:p>
      </dgm:t>
    </dgm:pt>
    <dgm:pt modelId="{11B39B07-D3EE-48DC-AC90-133379E9DBBB}" type="parTrans" cxnId="{9CF2DCCF-98D3-4838-8D74-3C8AE6513773}">
      <dgm:prSet/>
      <dgm:spPr/>
      <dgm:t>
        <a:bodyPr/>
        <a:lstStyle/>
        <a:p>
          <a:endParaRPr lang="ru-RU"/>
        </a:p>
      </dgm:t>
    </dgm:pt>
    <dgm:pt modelId="{8655DE9A-2104-4EB5-8E8E-8DE1118A3F57}" type="sibTrans" cxnId="{9CF2DCCF-98D3-4838-8D74-3C8AE6513773}">
      <dgm:prSet/>
      <dgm:spPr/>
      <dgm:t>
        <a:bodyPr/>
        <a:lstStyle/>
        <a:p>
          <a:endParaRPr lang="ru-RU"/>
        </a:p>
      </dgm:t>
    </dgm:pt>
    <dgm:pt modelId="{89A4439F-478A-4DAB-AF73-74BD9C9098BF}">
      <dgm:prSet/>
      <dgm:spPr/>
      <dgm:t>
        <a:bodyPr/>
        <a:lstStyle/>
        <a:p>
          <a:r>
            <a:rPr lang="en-CA" dirty="0"/>
            <a:t>Managers (7 years)  </a:t>
          </a:r>
          <a:endParaRPr lang="ru-RU" dirty="0"/>
        </a:p>
      </dgm:t>
    </dgm:pt>
    <dgm:pt modelId="{B78B11FC-FB42-4609-8B57-72D27E5ED5DE}" type="parTrans" cxnId="{AA8FD5FF-E8F8-49CA-989A-4D2C610537E3}">
      <dgm:prSet/>
      <dgm:spPr/>
      <dgm:t>
        <a:bodyPr/>
        <a:lstStyle/>
        <a:p>
          <a:endParaRPr lang="ru-RU"/>
        </a:p>
      </dgm:t>
    </dgm:pt>
    <dgm:pt modelId="{A8C4353B-9F38-40D1-8D1B-DF5C7E8C3CEB}" type="sibTrans" cxnId="{AA8FD5FF-E8F8-49CA-989A-4D2C610537E3}">
      <dgm:prSet/>
      <dgm:spPr/>
      <dgm:t>
        <a:bodyPr/>
        <a:lstStyle/>
        <a:p>
          <a:endParaRPr lang="ru-RU"/>
        </a:p>
      </dgm:t>
    </dgm:pt>
    <dgm:pt modelId="{96EBD7F9-E49F-448C-8A63-3F0311BA5A30}" type="pres">
      <dgm:prSet presAssocID="{5AA8F413-87A7-42F1-B0F0-09B2ADA93B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F78C0C-BFEF-477D-A782-275C00FFACF2}" type="pres">
      <dgm:prSet presAssocID="{6EEDA9C7-F318-47D1-8C4A-59FB27A3876D}" presName="hierRoot1" presStyleCnt="0">
        <dgm:presLayoutVars>
          <dgm:hierBranch val="init"/>
        </dgm:presLayoutVars>
      </dgm:prSet>
      <dgm:spPr/>
    </dgm:pt>
    <dgm:pt modelId="{49E8FAD1-5290-4194-AB29-B8CF57347FA6}" type="pres">
      <dgm:prSet presAssocID="{6EEDA9C7-F318-47D1-8C4A-59FB27A3876D}" presName="rootComposite1" presStyleCnt="0"/>
      <dgm:spPr/>
    </dgm:pt>
    <dgm:pt modelId="{ACF158FB-7A5B-4FB3-94CC-E44D1F239680}" type="pres">
      <dgm:prSet presAssocID="{6EEDA9C7-F318-47D1-8C4A-59FB27A3876D}" presName="rootText1" presStyleLbl="node0" presStyleIdx="0" presStyleCnt="1">
        <dgm:presLayoutVars>
          <dgm:chPref val="3"/>
        </dgm:presLayoutVars>
      </dgm:prSet>
      <dgm:spPr/>
    </dgm:pt>
    <dgm:pt modelId="{145A864F-DB32-4978-83C5-44537318CC06}" type="pres">
      <dgm:prSet presAssocID="{6EEDA9C7-F318-47D1-8C4A-59FB27A3876D}" presName="rootConnector1" presStyleLbl="node1" presStyleIdx="0" presStyleCnt="0"/>
      <dgm:spPr/>
    </dgm:pt>
    <dgm:pt modelId="{497AC2B1-8480-4EA8-813A-E3F18146DE99}" type="pres">
      <dgm:prSet presAssocID="{6EEDA9C7-F318-47D1-8C4A-59FB27A3876D}" presName="hierChild2" presStyleCnt="0"/>
      <dgm:spPr/>
    </dgm:pt>
    <dgm:pt modelId="{FF9FA70D-A906-4D93-900C-ECA16472010D}" type="pres">
      <dgm:prSet presAssocID="{BFB15D28-CAAA-44E8-8D3E-A109A503210A}" presName="Name37" presStyleLbl="parChTrans1D2" presStyleIdx="0" presStyleCnt="4"/>
      <dgm:spPr/>
    </dgm:pt>
    <dgm:pt modelId="{66C4EEC7-9C71-4452-A48F-1794EB574ECC}" type="pres">
      <dgm:prSet presAssocID="{F119A22C-77F8-43C3-99B6-89A4D1B1F935}" presName="hierRoot2" presStyleCnt="0">
        <dgm:presLayoutVars>
          <dgm:hierBranch val="init"/>
        </dgm:presLayoutVars>
      </dgm:prSet>
      <dgm:spPr/>
    </dgm:pt>
    <dgm:pt modelId="{992F81EC-C91F-4902-BF36-B4F91B49E9DF}" type="pres">
      <dgm:prSet presAssocID="{F119A22C-77F8-43C3-99B6-89A4D1B1F935}" presName="rootComposite" presStyleCnt="0"/>
      <dgm:spPr/>
    </dgm:pt>
    <dgm:pt modelId="{241EEA17-EEA4-49FD-A528-C537E1C8D905}" type="pres">
      <dgm:prSet presAssocID="{F119A22C-77F8-43C3-99B6-89A4D1B1F935}" presName="rootText" presStyleLbl="node2" presStyleIdx="0" presStyleCnt="3">
        <dgm:presLayoutVars>
          <dgm:chPref val="3"/>
        </dgm:presLayoutVars>
      </dgm:prSet>
      <dgm:spPr/>
    </dgm:pt>
    <dgm:pt modelId="{89A5E20F-6845-4CF4-B258-33FD07209ADA}" type="pres">
      <dgm:prSet presAssocID="{F119A22C-77F8-43C3-99B6-89A4D1B1F935}" presName="rootConnector" presStyleLbl="node2" presStyleIdx="0" presStyleCnt="3"/>
      <dgm:spPr/>
    </dgm:pt>
    <dgm:pt modelId="{FF25005C-E109-4748-B5EF-2C119AD90766}" type="pres">
      <dgm:prSet presAssocID="{F119A22C-77F8-43C3-99B6-89A4D1B1F935}" presName="hierChild4" presStyleCnt="0"/>
      <dgm:spPr/>
    </dgm:pt>
    <dgm:pt modelId="{20D19D59-F715-46A9-B697-89794AB4D784}" type="pres">
      <dgm:prSet presAssocID="{F4A80EF7-DF01-4F2C-8D6B-E5629082B60D}" presName="Name37" presStyleLbl="parChTrans1D3" presStyleIdx="0" presStyleCnt="3"/>
      <dgm:spPr/>
    </dgm:pt>
    <dgm:pt modelId="{BC43C828-AB02-41FF-BFD4-F259884EC05C}" type="pres">
      <dgm:prSet presAssocID="{7991FBF8-876B-40D2-AD2E-A97FA75C2A41}" presName="hierRoot2" presStyleCnt="0">
        <dgm:presLayoutVars>
          <dgm:hierBranch val="init"/>
        </dgm:presLayoutVars>
      </dgm:prSet>
      <dgm:spPr/>
    </dgm:pt>
    <dgm:pt modelId="{3C45179E-86C7-4B44-B56B-278BE3C083EF}" type="pres">
      <dgm:prSet presAssocID="{7991FBF8-876B-40D2-AD2E-A97FA75C2A41}" presName="rootComposite" presStyleCnt="0"/>
      <dgm:spPr/>
    </dgm:pt>
    <dgm:pt modelId="{E9B32D78-E108-48A3-9207-6BE7DF551BDE}" type="pres">
      <dgm:prSet presAssocID="{7991FBF8-876B-40D2-AD2E-A97FA75C2A41}" presName="rootText" presStyleLbl="node3" presStyleIdx="0" presStyleCnt="3">
        <dgm:presLayoutVars>
          <dgm:chPref val="3"/>
        </dgm:presLayoutVars>
      </dgm:prSet>
      <dgm:spPr/>
    </dgm:pt>
    <dgm:pt modelId="{CE161741-BD01-4587-86B8-6F6FA06C261E}" type="pres">
      <dgm:prSet presAssocID="{7991FBF8-876B-40D2-AD2E-A97FA75C2A41}" presName="rootConnector" presStyleLbl="node3" presStyleIdx="0" presStyleCnt="3"/>
      <dgm:spPr/>
    </dgm:pt>
    <dgm:pt modelId="{04F96B3A-D152-471B-831B-1DE3FF22DCE3}" type="pres">
      <dgm:prSet presAssocID="{7991FBF8-876B-40D2-AD2E-A97FA75C2A41}" presName="hierChild4" presStyleCnt="0"/>
      <dgm:spPr/>
    </dgm:pt>
    <dgm:pt modelId="{44C5A866-5D0A-4ED8-8580-56770DBC0EBD}" type="pres">
      <dgm:prSet presAssocID="{7991FBF8-876B-40D2-AD2E-A97FA75C2A41}" presName="hierChild5" presStyleCnt="0"/>
      <dgm:spPr/>
    </dgm:pt>
    <dgm:pt modelId="{EC322D9C-F66A-43B6-A1BF-D460A5CA4C77}" type="pres">
      <dgm:prSet presAssocID="{F119A22C-77F8-43C3-99B6-89A4D1B1F935}" presName="hierChild5" presStyleCnt="0"/>
      <dgm:spPr/>
    </dgm:pt>
    <dgm:pt modelId="{09C76BF2-2359-49E5-BFD4-D33B50D88D1A}" type="pres">
      <dgm:prSet presAssocID="{6105F90B-5A7A-4917-983A-5577F183AEB2}" presName="Name37" presStyleLbl="parChTrans1D2" presStyleIdx="1" presStyleCnt="4"/>
      <dgm:spPr/>
    </dgm:pt>
    <dgm:pt modelId="{3F085ADB-2BA8-4C99-B5AD-BDB8661A0A8B}" type="pres">
      <dgm:prSet presAssocID="{3B27676D-193F-4677-9677-1A529E647F91}" presName="hierRoot2" presStyleCnt="0">
        <dgm:presLayoutVars>
          <dgm:hierBranch val="init"/>
        </dgm:presLayoutVars>
      </dgm:prSet>
      <dgm:spPr/>
    </dgm:pt>
    <dgm:pt modelId="{AEE962D9-A473-4CA9-AF5A-29CE5E2EA030}" type="pres">
      <dgm:prSet presAssocID="{3B27676D-193F-4677-9677-1A529E647F91}" presName="rootComposite" presStyleCnt="0"/>
      <dgm:spPr/>
    </dgm:pt>
    <dgm:pt modelId="{24930D14-4BE3-4E32-AE7C-0B2F9DCC4607}" type="pres">
      <dgm:prSet presAssocID="{3B27676D-193F-4677-9677-1A529E647F91}" presName="rootText" presStyleLbl="node2" presStyleIdx="1" presStyleCnt="3">
        <dgm:presLayoutVars>
          <dgm:chPref val="3"/>
        </dgm:presLayoutVars>
      </dgm:prSet>
      <dgm:spPr/>
    </dgm:pt>
    <dgm:pt modelId="{7AD967F8-AEB9-418E-A71E-8FB698DA501C}" type="pres">
      <dgm:prSet presAssocID="{3B27676D-193F-4677-9677-1A529E647F91}" presName="rootConnector" presStyleLbl="node2" presStyleIdx="1" presStyleCnt="3"/>
      <dgm:spPr/>
    </dgm:pt>
    <dgm:pt modelId="{FE9D6824-8B70-4C1F-8D56-CCF375C27425}" type="pres">
      <dgm:prSet presAssocID="{3B27676D-193F-4677-9677-1A529E647F91}" presName="hierChild4" presStyleCnt="0"/>
      <dgm:spPr/>
    </dgm:pt>
    <dgm:pt modelId="{4C38FCA4-DAC6-44C5-8F33-2F24DD87ECAC}" type="pres">
      <dgm:prSet presAssocID="{11B39B07-D3EE-48DC-AC90-133379E9DBBB}" presName="Name37" presStyleLbl="parChTrans1D3" presStyleIdx="1" presStyleCnt="3"/>
      <dgm:spPr/>
    </dgm:pt>
    <dgm:pt modelId="{1E694F59-854A-4C3D-A6A9-5FC24223EDBB}" type="pres">
      <dgm:prSet presAssocID="{003468EC-D120-4910-8B2D-A751D22C7A1F}" presName="hierRoot2" presStyleCnt="0">
        <dgm:presLayoutVars>
          <dgm:hierBranch val="init"/>
        </dgm:presLayoutVars>
      </dgm:prSet>
      <dgm:spPr/>
    </dgm:pt>
    <dgm:pt modelId="{85A81E0D-67F2-4318-B929-529386E42311}" type="pres">
      <dgm:prSet presAssocID="{003468EC-D120-4910-8B2D-A751D22C7A1F}" presName="rootComposite" presStyleCnt="0"/>
      <dgm:spPr/>
    </dgm:pt>
    <dgm:pt modelId="{691EFCFD-056C-420E-8C42-A554DBC6AF3A}" type="pres">
      <dgm:prSet presAssocID="{003468EC-D120-4910-8B2D-A751D22C7A1F}" presName="rootText" presStyleLbl="node3" presStyleIdx="1" presStyleCnt="3">
        <dgm:presLayoutVars>
          <dgm:chPref val="3"/>
        </dgm:presLayoutVars>
      </dgm:prSet>
      <dgm:spPr/>
    </dgm:pt>
    <dgm:pt modelId="{4D0114F8-DD5E-41F5-B717-289466AC3291}" type="pres">
      <dgm:prSet presAssocID="{003468EC-D120-4910-8B2D-A751D22C7A1F}" presName="rootConnector" presStyleLbl="node3" presStyleIdx="1" presStyleCnt="3"/>
      <dgm:spPr/>
    </dgm:pt>
    <dgm:pt modelId="{BD9976B0-9691-40F4-8A60-3C378A251383}" type="pres">
      <dgm:prSet presAssocID="{003468EC-D120-4910-8B2D-A751D22C7A1F}" presName="hierChild4" presStyleCnt="0"/>
      <dgm:spPr/>
    </dgm:pt>
    <dgm:pt modelId="{CA51FE79-040E-496B-89CC-84FB7CEA4081}" type="pres">
      <dgm:prSet presAssocID="{003468EC-D120-4910-8B2D-A751D22C7A1F}" presName="hierChild5" presStyleCnt="0"/>
      <dgm:spPr/>
    </dgm:pt>
    <dgm:pt modelId="{09D15E72-253E-4737-A2B5-515A0ECDFB46}" type="pres">
      <dgm:prSet presAssocID="{3B27676D-193F-4677-9677-1A529E647F91}" presName="hierChild5" presStyleCnt="0"/>
      <dgm:spPr/>
    </dgm:pt>
    <dgm:pt modelId="{EA1A377F-F37D-4557-AA8C-FDCFB4279581}" type="pres">
      <dgm:prSet presAssocID="{A3935A95-1343-49BA-A0FD-B417AF7EA788}" presName="Name37" presStyleLbl="parChTrans1D2" presStyleIdx="2" presStyleCnt="4"/>
      <dgm:spPr/>
    </dgm:pt>
    <dgm:pt modelId="{E0662B8A-4823-461B-8157-3D081A96337E}" type="pres">
      <dgm:prSet presAssocID="{E25B07A8-2A9C-4BAF-A1D9-75BC57F4EFDD}" presName="hierRoot2" presStyleCnt="0">
        <dgm:presLayoutVars>
          <dgm:hierBranch val="init"/>
        </dgm:presLayoutVars>
      </dgm:prSet>
      <dgm:spPr/>
    </dgm:pt>
    <dgm:pt modelId="{919C55F6-656C-4470-ACE4-1537880C397F}" type="pres">
      <dgm:prSet presAssocID="{E25B07A8-2A9C-4BAF-A1D9-75BC57F4EFDD}" presName="rootComposite" presStyleCnt="0"/>
      <dgm:spPr/>
    </dgm:pt>
    <dgm:pt modelId="{7A9D442E-CBC4-4E19-BEA0-00405019D1FF}" type="pres">
      <dgm:prSet presAssocID="{E25B07A8-2A9C-4BAF-A1D9-75BC57F4EFDD}" presName="rootText" presStyleLbl="node2" presStyleIdx="2" presStyleCnt="3">
        <dgm:presLayoutVars>
          <dgm:chPref val="3"/>
        </dgm:presLayoutVars>
      </dgm:prSet>
      <dgm:spPr/>
    </dgm:pt>
    <dgm:pt modelId="{226470AD-1BC0-4000-9EA4-2950D2880246}" type="pres">
      <dgm:prSet presAssocID="{E25B07A8-2A9C-4BAF-A1D9-75BC57F4EFDD}" presName="rootConnector" presStyleLbl="node2" presStyleIdx="2" presStyleCnt="3"/>
      <dgm:spPr/>
    </dgm:pt>
    <dgm:pt modelId="{7277926F-0B22-4AFC-A42C-9C0A37FD2E9A}" type="pres">
      <dgm:prSet presAssocID="{E25B07A8-2A9C-4BAF-A1D9-75BC57F4EFDD}" presName="hierChild4" presStyleCnt="0"/>
      <dgm:spPr/>
    </dgm:pt>
    <dgm:pt modelId="{BE639C11-FDA1-4B19-8C03-A9CE23F4A4E4}" type="pres">
      <dgm:prSet presAssocID="{B78B11FC-FB42-4609-8B57-72D27E5ED5DE}" presName="Name37" presStyleLbl="parChTrans1D3" presStyleIdx="2" presStyleCnt="3"/>
      <dgm:spPr/>
    </dgm:pt>
    <dgm:pt modelId="{08667CED-E78C-4792-ADE9-8FB66BB964CB}" type="pres">
      <dgm:prSet presAssocID="{89A4439F-478A-4DAB-AF73-74BD9C9098BF}" presName="hierRoot2" presStyleCnt="0">
        <dgm:presLayoutVars>
          <dgm:hierBranch val="init"/>
        </dgm:presLayoutVars>
      </dgm:prSet>
      <dgm:spPr/>
    </dgm:pt>
    <dgm:pt modelId="{60B9AF3F-BCAB-4263-8316-21BAB88BCB8C}" type="pres">
      <dgm:prSet presAssocID="{89A4439F-478A-4DAB-AF73-74BD9C9098BF}" presName="rootComposite" presStyleCnt="0"/>
      <dgm:spPr/>
    </dgm:pt>
    <dgm:pt modelId="{18278E85-D11A-4DAD-B370-2C55D834D328}" type="pres">
      <dgm:prSet presAssocID="{89A4439F-478A-4DAB-AF73-74BD9C9098BF}" presName="rootText" presStyleLbl="node3" presStyleIdx="2" presStyleCnt="3">
        <dgm:presLayoutVars>
          <dgm:chPref val="3"/>
        </dgm:presLayoutVars>
      </dgm:prSet>
      <dgm:spPr/>
    </dgm:pt>
    <dgm:pt modelId="{3499E2F7-E701-4F29-82D5-6314711C0723}" type="pres">
      <dgm:prSet presAssocID="{89A4439F-478A-4DAB-AF73-74BD9C9098BF}" presName="rootConnector" presStyleLbl="node3" presStyleIdx="2" presStyleCnt="3"/>
      <dgm:spPr/>
    </dgm:pt>
    <dgm:pt modelId="{7E1B7058-B59E-4A34-A5AD-9DBCD91EE226}" type="pres">
      <dgm:prSet presAssocID="{89A4439F-478A-4DAB-AF73-74BD9C9098BF}" presName="hierChild4" presStyleCnt="0"/>
      <dgm:spPr/>
    </dgm:pt>
    <dgm:pt modelId="{8D5E6196-B7C2-4E95-8213-2A3FB4E63FFF}" type="pres">
      <dgm:prSet presAssocID="{89A4439F-478A-4DAB-AF73-74BD9C9098BF}" presName="hierChild5" presStyleCnt="0"/>
      <dgm:spPr/>
    </dgm:pt>
    <dgm:pt modelId="{082FCC19-956A-4306-86B8-0EA17DDCBF78}" type="pres">
      <dgm:prSet presAssocID="{E25B07A8-2A9C-4BAF-A1D9-75BC57F4EFDD}" presName="hierChild5" presStyleCnt="0"/>
      <dgm:spPr/>
    </dgm:pt>
    <dgm:pt modelId="{48DDD6FE-B36E-4C5E-AE59-5834BA33884A}" type="pres">
      <dgm:prSet presAssocID="{6EEDA9C7-F318-47D1-8C4A-59FB27A3876D}" presName="hierChild3" presStyleCnt="0"/>
      <dgm:spPr/>
    </dgm:pt>
    <dgm:pt modelId="{0A36EE9F-4EF3-434E-BD2A-7DF8C7ADEB4F}" type="pres">
      <dgm:prSet presAssocID="{62409E1C-3692-4A79-A698-50ED731D3D29}" presName="Name111" presStyleLbl="parChTrans1D2" presStyleIdx="3" presStyleCnt="4"/>
      <dgm:spPr/>
    </dgm:pt>
    <dgm:pt modelId="{2F0AE182-E828-4077-B943-0B02EF3332DB}" type="pres">
      <dgm:prSet presAssocID="{9584CE18-12DD-40A4-93E3-846AEA8C682E}" presName="hierRoot3" presStyleCnt="0">
        <dgm:presLayoutVars>
          <dgm:hierBranch val="init"/>
        </dgm:presLayoutVars>
      </dgm:prSet>
      <dgm:spPr/>
    </dgm:pt>
    <dgm:pt modelId="{2FEEBB92-901A-4ACB-9D2B-D116640C2AC5}" type="pres">
      <dgm:prSet presAssocID="{9584CE18-12DD-40A4-93E3-846AEA8C682E}" presName="rootComposite3" presStyleCnt="0"/>
      <dgm:spPr/>
    </dgm:pt>
    <dgm:pt modelId="{B7D9A7AA-1180-42B9-B11E-34911A8A34B4}" type="pres">
      <dgm:prSet presAssocID="{9584CE18-12DD-40A4-93E3-846AEA8C682E}" presName="rootText3" presStyleLbl="asst1" presStyleIdx="0" presStyleCnt="1">
        <dgm:presLayoutVars>
          <dgm:chPref val="3"/>
        </dgm:presLayoutVars>
      </dgm:prSet>
      <dgm:spPr/>
    </dgm:pt>
    <dgm:pt modelId="{EC620E1C-F68A-47A5-8414-93C6895E0D89}" type="pres">
      <dgm:prSet presAssocID="{9584CE18-12DD-40A4-93E3-846AEA8C682E}" presName="rootConnector3" presStyleLbl="asst1" presStyleIdx="0" presStyleCnt="1"/>
      <dgm:spPr/>
    </dgm:pt>
    <dgm:pt modelId="{E9E92982-38EF-409E-BAFD-E194DCC96C97}" type="pres">
      <dgm:prSet presAssocID="{9584CE18-12DD-40A4-93E3-846AEA8C682E}" presName="hierChild6" presStyleCnt="0"/>
      <dgm:spPr/>
    </dgm:pt>
    <dgm:pt modelId="{2122CB34-DD4E-4AD8-99FF-F7770CF29896}" type="pres">
      <dgm:prSet presAssocID="{9584CE18-12DD-40A4-93E3-846AEA8C682E}" presName="hierChild7" presStyleCnt="0"/>
      <dgm:spPr/>
    </dgm:pt>
  </dgm:ptLst>
  <dgm:cxnLst>
    <dgm:cxn modelId="{0C686B01-0C07-44A1-94EC-DFA9CBC37147}" type="presOf" srcId="{F119A22C-77F8-43C3-99B6-89A4D1B1F935}" destId="{89A5E20F-6845-4CF4-B258-33FD07209ADA}" srcOrd="1" destOrd="0" presId="urn:microsoft.com/office/officeart/2005/8/layout/orgChart1"/>
    <dgm:cxn modelId="{F74E2402-2AA8-49FD-B4A6-4E65DF36076D}" srcId="{6EEDA9C7-F318-47D1-8C4A-59FB27A3876D}" destId="{3B27676D-193F-4677-9677-1A529E647F91}" srcOrd="2" destOrd="0" parTransId="{6105F90B-5A7A-4917-983A-5577F183AEB2}" sibTransId="{8A30C8FE-2205-4088-999B-685A53AE4666}"/>
    <dgm:cxn modelId="{ECFD350C-8C53-4416-B647-6696CE68988E}" type="presOf" srcId="{9584CE18-12DD-40A4-93E3-846AEA8C682E}" destId="{EC620E1C-F68A-47A5-8414-93C6895E0D89}" srcOrd="1" destOrd="0" presId="urn:microsoft.com/office/officeart/2005/8/layout/orgChart1"/>
    <dgm:cxn modelId="{DA6C8B17-33C0-42C3-90B3-1CA78F558C93}" srcId="{6EEDA9C7-F318-47D1-8C4A-59FB27A3876D}" destId="{E25B07A8-2A9C-4BAF-A1D9-75BC57F4EFDD}" srcOrd="3" destOrd="0" parTransId="{A3935A95-1343-49BA-A0FD-B417AF7EA788}" sibTransId="{F5AB5D1F-5722-4604-977C-10552DEF280C}"/>
    <dgm:cxn modelId="{60F3A818-330C-441C-943A-95F68DF1300A}" type="presOf" srcId="{89A4439F-478A-4DAB-AF73-74BD9C9098BF}" destId="{3499E2F7-E701-4F29-82D5-6314711C0723}" srcOrd="1" destOrd="0" presId="urn:microsoft.com/office/officeart/2005/8/layout/orgChart1"/>
    <dgm:cxn modelId="{243C1629-19FA-4854-91DA-16955F038C0C}" type="presOf" srcId="{E25B07A8-2A9C-4BAF-A1D9-75BC57F4EFDD}" destId="{7A9D442E-CBC4-4E19-BEA0-00405019D1FF}" srcOrd="0" destOrd="0" presId="urn:microsoft.com/office/officeart/2005/8/layout/orgChart1"/>
    <dgm:cxn modelId="{A7DA6D35-3D45-432D-B6DB-06AB848F5B60}" type="presOf" srcId="{B78B11FC-FB42-4609-8B57-72D27E5ED5DE}" destId="{BE639C11-FDA1-4B19-8C03-A9CE23F4A4E4}" srcOrd="0" destOrd="0" presId="urn:microsoft.com/office/officeart/2005/8/layout/orgChart1"/>
    <dgm:cxn modelId="{3F72423F-C66F-42A2-A7B7-800120C56C63}" type="presOf" srcId="{BFB15D28-CAAA-44E8-8D3E-A109A503210A}" destId="{FF9FA70D-A906-4D93-900C-ECA16472010D}" srcOrd="0" destOrd="0" presId="urn:microsoft.com/office/officeart/2005/8/layout/orgChart1"/>
    <dgm:cxn modelId="{8FEA7D3F-1DF6-438C-BE9F-93A606A7AF52}" srcId="{5AA8F413-87A7-42F1-B0F0-09B2ADA93B04}" destId="{6EEDA9C7-F318-47D1-8C4A-59FB27A3876D}" srcOrd="0" destOrd="0" parTransId="{9C77ACFF-3DF5-45A9-BAE0-4E219D8AE790}" sibTransId="{DBD9A5CD-C700-4775-A25E-F1067157C71D}"/>
    <dgm:cxn modelId="{FF2E5561-F5CD-47D7-B377-C4BFFA8565A0}" type="presOf" srcId="{62409E1C-3692-4A79-A698-50ED731D3D29}" destId="{0A36EE9F-4EF3-434E-BD2A-7DF8C7ADEB4F}" srcOrd="0" destOrd="0" presId="urn:microsoft.com/office/officeart/2005/8/layout/orgChart1"/>
    <dgm:cxn modelId="{71155B62-B5FF-4BB4-8485-0C2E1709CC8D}" type="presOf" srcId="{003468EC-D120-4910-8B2D-A751D22C7A1F}" destId="{691EFCFD-056C-420E-8C42-A554DBC6AF3A}" srcOrd="0" destOrd="0" presId="urn:microsoft.com/office/officeart/2005/8/layout/orgChart1"/>
    <dgm:cxn modelId="{91557466-6FF1-49D4-A2CD-1B5A61CE71F4}" type="presOf" srcId="{E25B07A8-2A9C-4BAF-A1D9-75BC57F4EFDD}" destId="{226470AD-1BC0-4000-9EA4-2950D2880246}" srcOrd="1" destOrd="0" presId="urn:microsoft.com/office/officeart/2005/8/layout/orgChart1"/>
    <dgm:cxn modelId="{FC37554C-8F2A-4F1B-BB18-C29D8E48DA1D}" srcId="{6EEDA9C7-F318-47D1-8C4A-59FB27A3876D}" destId="{F119A22C-77F8-43C3-99B6-89A4D1B1F935}" srcOrd="1" destOrd="0" parTransId="{BFB15D28-CAAA-44E8-8D3E-A109A503210A}" sibTransId="{29759B86-19E2-4319-9ED7-576077749C2E}"/>
    <dgm:cxn modelId="{6E8B786D-DE13-44DA-94F8-F95CDB1A6077}" type="presOf" srcId="{3B27676D-193F-4677-9677-1A529E647F91}" destId="{7AD967F8-AEB9-418E-A71E-8FB698DA501C}" srcOrd="1" destOrd="0" presId="urn:microsoft.com/office/officeart/2005/8/layout/orgChart1"/>
    <dgm:cxn modelId="{67852B4E-61FF-4F0E-A503-2443B26333BB}" type="presOf" srcId="{003468EC-D120-4910-8B2D-A751D22C7A1F}" destId="{4D0114F8-DD5E-41F5-B717-289466AC3291}" srcOrd="1" destOrd="0" presId="urn:microsoft.com/office/officeart/2005/8/layout/orgChart1"/>
    <dgm:cxn modelId="{0F98BE84-6FEC-4266-9526-118650DC6934}" type="presOf" srcId="{F4A80EF7-DF01-4F2C-8D6B-E5629082B60D}" destId="{20D19D59-F715-46A9-B697-89794AB4D784}" srcOrd="0" destOrd="0" presId="urn:microsoft.com/office/officeart/2005/8/layout/orgChart1"/>
    <dgm:cxn modelId="{B117568B-8AE9-4062-A4BD-5AAF1B64FE23}" type="presOf" srcId="{9584CE18-12DD-40A4-93E3-846AEA8C682E}" destId="{B7D9A7AA-1180-42B9-B11E-34911A8A34B4}" srcOrd="0" destOrd="0" presId="urn:microsoft.com/office/officeart/2005/8/layout/orgChart1"/>
    <dgm:cxn modelId="{1716EE8F-EC82-4E96-93DA-171A520816E8}" type="presOf" srcId="{6EEDA9C7-F318-47D1-8C4A-59FB27A3876D}" destId="{145A864F-DB32-4978-83C5-44537318CC06}" srcOrd="1" destOrd="0" presId="urn:microsoft.com/office/officeart/2005/8/layout/orgChart1"/>
    <dgm:cxn modelId="{D198B796-24C8-4073-A5B2-E2AD2C2CF10F}" type="presOf" srcId="{6EEDA9C7-F318-47D1-8C4A-59FB27A3876D}" destId="{ACF158FB-7A5B-4FB3-94CC-E44D1F239680}" srcOrd="0" destOrd="0" presId="urn:microsoft.com/office/officeart/2005/8/layout/orgChart1"/>
    <dgm:cxn modelId="{428FF09A-490A-485C-942D-09ABE4B44493}" type="presOf" srcId="{89A4439F-478A-4DAB-AF73-74BD9C9098BF}" destId="{18278E85-D11A-4DAD-B370-2C55D834D328}" srcOrd="0" destOrd="0" presId="urn:microsoft.com/office/officeart/2005/8/layout/orgChart1"/>
    <dgm:cxn modelId="{311511A0-9057-40B8-9B17-719ED9AA5B3B}" type="presOf" srcId="{3B27676D-193F-4677-9677-1A529E647F91}" destId="{24930D14-4BE3-4E32-AE7C-0B2F9DCC4607}" srcOrd="0" destOrd="0" presId="urn:microsoft.com/office/officeart/2005/8/layout/orgChart1"/>
    <dgm:cxn modelId="{7E8402AF-8FF4-4A5A-A4C7-EF86CE4F38D4}" type="presOf" srcId="{7991FBF8-876B-40D2-AD2E-A97FA75C2A41}" destId="{E9B32D78-E108-48A3-9207-6BE7DF551BDE}" srcOrd="0" destOrd="0" presId="urn:microsoft.com/office/officeart/2005/8/layout/orgChart1"/>
    <dgm:cxn modelId="{57EFBBB4-A43F-4B99-8B28-CDD4A1368F99}" type="presOf" srcId="{A3935A95-1343-49BA-A0FD-B417AF7EA788}" destId="{EA1A377F-F37D-4557-AA8C-FDCFB4279581}" srcOrd="0" destOrd="0" presId="urn:microsoft.com/office/officeart/2005/8/layout/orgChart1"/>
    <dgm:cxn modelId="{C12788BF-A89B-489D-81C3-70AB095C22A9}" type="presOf" srcId="{6105F90B-5A7A-4917-983A-5577F183AEB2}" destId="{09C76BF2-2359-49E5-BFD4-D33B50D88D1A}" srcOrd="0" destOrd="0" presId="urn:microsoft.com/office/officeart/2005/8/layout/orgChart1"/>
    <dgm:cxn modelId="{AEED3AC3-B8C6-4DAC-A1E9-CEE4D61D1CDE}" type="presOf" srcId="{5AA8F413-87A7-42F1-B0F0-09B2ADA93B04}" destId="{96EBD7F9-E49F-448C-8A63-3F0311BA5A30}" srcOrd="0" destOrd="0" presId="urn:microsoft.com/office/officeart/2005/8/layout/orgChart1"/>
    <dgm:cxn modelId="{D1DBABC3-8CC3-4ECE-8022-C056CC9F73EA}" type="presOf" srcId="{7991FBF8-876B-40D2-AD2E-A97FA75C2A41}" destId="{CE161741-BD01-4587-86B8-6F6FA06C261E}" srcOrd="1" destOrd="0" presId="urn:microsoft.com/office/officeart/2005/8/layout/orgChart1"/>
    <dgm:cxn modelId="{E65A14CB-DA22-4D43-9EA2-5F118B15E058}" type="presOf" srcId="{F119A22C-77F8-43C3-99B6-89A4D1B1F935}" destId="{241EEA17-EEA4-49FD-A528-C537E1C8D905}" srcOrd="0" destOrd="0" presId="urn:microsoft.com/office/officeart/2005/8/layout/orgChart1"/>
    <dgm:cxn modelId="{8B5476CD-D8D9-431D-844E-2EDBD77E4B05}" srcId="{6EEDA9C7-F318-47D1-8C4A-59FB27A3876D}" destId="{9584CE18-12DD-40A4-93E3-846AEA8C682E}" srcOrd="0" destOrd="0" parTransId="{62409E1C-3692-4A79-A698-50ED731D3D29}" sibTransId="{8797CFBF-D2C5-4D83-95C6-BD4EDA55F189}"/>
    <dgm:cxn modelId="{9CF2DCCF-98D3-4838-8D74-3C8AE6513773}" srcId="{3B27676D-193F-4677-9677-1A529E647F91}" destId="{003468EC-D120-4910-8B2D-A751D22C7A1F}" srcOrd="0" destOrd="0" parTransId="{11B39B07-D3EE-48DC-AC90-133379E9DBBB}" sibTransId="{8655DE9A-2104-4EB5-8E8E-8DE1118A3F57}"/>
    <dgm:cxn modelId="{E111B5E3-E1B7-4305-BB7A-D24D3A337B04}" type="presOf" srcId="{11B39B07-D3EE-48DC-AC90-133379E9DBBB}" destId="{4C38FCA4-DAC6-44C5-8F33-2F24DD87ECAC}" srcOrd="0" destOrd="0" presId="urn:microsoft.com/office/officeart/2005/8/layout/orgChart1"/>
    <dgm:cxn modelId="{1AB3CBF2-F79D-47E6-83B0-24F57176EBE0}" srcId="{F119A22C-77F8-43C3-99B6-89A4D1B1F935}" destId="{7991FBF8-876B-40D2-AD2E-A97FA75C2A41}" srcOrd="0" destOrd="0" parTransId="{F4A80EF7-DF01-4F2C-8D6B-E5629082B60D}" sibTransId="{EFB0339D-2704-4A91-9210-0C192B583D82}"/>
    <dgm:cxn modelId="{AA8FD5FF-E8F8-49CA-989A-4D2C610537E3}" srcId="{E25B07A8-2A9C-4BAF-A1D9-75BC57F4EFDD}" destId="{89A4439F-478A-4DAB-AF73-74BD9C9098BF}" srcOrd="0" destOrd="0" parTransId="{B78B11FC-FB42-4609-8B57-72D27E5ED5DE}" sibTransId="{A8C4353B-9F38-40D1-8D1B-DF5C7E8C3CEB}"/>
    <dgm:cxn modelId="{C63C7677-6BF1-40BA-A1D1-51366C7E5932}" type="presParOf" srcId="{96EBD7F9-E49F-448C-8A63-3F0311BA5A30}" destId="{33F78C0C-BFEF-477D-A782-275C00FFACF2}" srcOrd="0" destOrd="0" presId="urn:microsoft.com/office/officeart/2005/8/layout/orgChart1"/>
    <dgm:cxn modelId="{9AA070E2-3191-4AED-89A2-57D16309E26F}" type="presParOf" srcId="{33F78C0C-BFEF-477D-A782-275C00FFACF2}" destId="{49E8FAD1-5290-4194-AB29-B8CF57347FA6}" srcOrd="0" destOrd="0" presId="urn:microsoft.com/office/officeart/2005/8/layout/orgChart1"/>
    <dgm:cxn modelId="{A98C3131-E782-4726-9251-109599A9985D}" type="presParOf" srcId="{49E8FAD1-5290-4194-AB29-B8CF57347FA6}" destId="{ACF158FB-7A5B-4FB3-94CC-E44D1F239680}" srcOrd="0" destOrd="0" presId="urn:microsoft.com/office/officeart/2005/8/layout/orgChart1"/>
    <dgm:cxn modelId="{ED0A55D9-6953-4442-A2A8-6445E391996D}" type="presParOf" srcId="{49E8FAD1-5290-4194-AB29-B8CF57347FA6}" destId="{145A864F-DB32-4978-83C5-44537318CC06}" srcOrd="1" destOrd="0" presId="urn:microsoft.com/office/officeart/2005/8/layout/orgChart1"/>
    <dgm:cxn modelId="{A6369A78-D7DE-44DC-9BAF-3C03E2EC77C2}" type="presParOf" srcId="{33F78C0C-BFEF-477D-A782-275C00FFACF2}" destId="{497AC2B1-8480-4EA8-813A-E3F18146DE99}" srcOrd="1" destOrd="0" presId="urn:microsoft.com/office/officeart/2005/8/layout/orgChart1"/>
    <dgm:cxn modelId="{83F06C88-3337-4B49-A968-9731268B07E9}" type="presParOf" srcId="{497AC2B1-8480-4EA8-813A-E3F18146DE99}" destId="{FF9FA70D-A906-4D93-900C-ECA16472010D}" srcOrd="0" destOrd="0" presId="urn:microsoft.com/office/officeart/2005/8/layout/orgChart1"/>
    <dgm:cxn modelId="{73720346-360E-4497-889F-43C665E45690}" type="presParOf" srcId="{497AC2B1-8480-4EA8-813A-E3F18146DE99}" destId="{66C4EEC7-9C71-4452-A48F-1794EB574ECC}" srcOrd="1" destOrd="0" presId="urn:microsoft.com/office/officeart/2005/8/layout/orgChart1"/>
    <dgm:cxn modelId="{0AD8E22A-1DCB-4F8B-B896-3315F4FDA535}" type="presParOf" srcId="{66C4EEC7-9C71-4452-A48F-1794EB574ECC}" destId="{992F81EC-C91F-4902-BF36-B4F91B49E9DF}" srcOrd="0" destOrd="0" presId="urn:microsoft.com/office/officeart/2005/8/layout/orgChart1"/>
    <dgm:cxn modelId="{A1363387-7C91-4F08-A496-025325C2161D}" type="presParOf" srcId="{992F81EC-C91F-4902-BF36-B4F91B49E9DF}" destId="{241EEA17-EEA4-49FD-A528-C537E1C8D905}" srcOrd="0" destOrd="0" presId="urn:microsoft.com/office/officeart/2005/8/layout/orgChart1"/>
    <dgm:cxn modelId="{9DB73CE7-CBD9-4993-868D-C9EAEAA9DD74}" type="presParOf" srcId="{992F81EC-C91F-4902-BF36-B4F91B49E9DF}" destId="{89A5E20F-6845-4CF4-B258-33FD07209ADA}" srcOrd="1" destOrd="0" presId="urn:microsoft.com/office/officeart/2005/8/layout/orgChart1"/>
    <dgm:cxn modelId="{5CFAC82F-C02E-46E9-8011-39B2306AC953}" type="presParOf" srcId="{66C4EEC7-9C71-4452-A48F-1794EB574ECC}" destId="{FF25005C-E109-4748-B5EF-2C119AD90766}" srcOrd="1" destOrd="0" presId="urn:microsoft.com/office/officeart/2005/8/layout/orgChart1"/>
    <dgm:cxn modelId="{6E967E80-45E9-4E63-B201-F7113FB5CA85}" type="presParOf" srcId="{FF25005C-E109-4748-B5EF-2C119AD90766}" destId="{20D19D59-F715-46A9-B697-89794AB4D784}" srcOrd="0" destOrd="0" presId="urn:microsoft.com/office/officeart/2005/8/layout/orgChart1"/>
    <dgm:cxn modelId="{3D0E6A91-4BD0-49E1-9ECF-DFEE2F283D16}" type="presParOf" srcId="{FF25005C-E109-4748-B5EF-2C119AD90766}" destId="{BC43C828-AB02-41FF-BFD4-F259884EC05C}" srcOrd="1" destOrd="0" presId="urn:microsoft.com/office/officeart/2005/8/layout/orgChart1"/>
    <dgm:cxn modelId="{B59EB356-4324-49AE-B555-A929166FA75C}" type="presParOf" srcId="{BC43C828-AB02-41FF-BFD4-F259884EC05C}" destId="{3C45179E-86C7-4B44-B56B-278BE3C083EF}" srcOrd="0" destOrd="0" presId="urn:microsoft.com/office/officeart/2005/8/layout/orgChart1"/>
    <dgm:cxn modelId="{D0630C98-7C0C-4702-9842-7F820F4350CD}" type="presParOf" srcId="{3C45179E-86C7-4B44-B56B-278BE3C083EF}" destId="{E9B32D78-E108-48A3-9207-6BE7DF551BDE}" srcOrd="0" destOrd="0" presId="urn:microsoft.com/office/officeart/2005/8/layout/orgChart1"/>
    <dgm:cxn modelId="{0625F1B5-91A4-4382-845E-20A5ED8E77DB}" type="presParOf" srcId="{3C45179E-86C7-4B44-B56B-278BE3C083EF}" destId="{CE161741-BD01-4587-86B8-6F6FA06C261E}" srcOrd="1" destOrd="0" presId="urn:microsoft.com/office/officeart/2005/8/layout/orgChart1"/>
    <dgm:cxn modelId="{941671A4-CCB8-4FBA-B8EA-83E422631C67}" type="presParOf" srcId="{BC43C828-AB02-41FF-BFD4-F259884EC05C}" destId="{04F96B3A-D152-471B-831B-1DE3FF22DCE3}" srcOrd="1" destOrd="0" presId="urn:microsoft.com/office/officeart/2005/8/layout/orgChart1"/>
    <dgm:cxn modelId="{77BF28B0-3BDD-44BC-AC18-DCE1CBC55A1D}" type="presParOf" srcId="{BC43C828-AB02-41FF-BFD4-F259884EC05C}" destId="{44C5A866-5D0A-4ED8-8580-56770DBC0EBD}" srcOrd="2" destOrd="0" presId="urn:microsoft.com/office/officeart/2005/8/layout/orgChart1"/>
    <dgm:cxn modelId="{A6B2AF89-BCDA-4A49-A891-5AFB6FCCF3F3}" type="presParOf" srcId="{66C4EEC7-9C71-4452-A48F-1794EB574ECC}" destId="{EC322D9C-F66A-43B6-A1BF-D460A5CA4C77}" srcOrd="2" destOrd="0" presId="urn:microsoft.com/office/officeart/2005/8/layout/orgChart1"/>
    <dgm:cxn modelId="{7891FC9A-B894-4A18-AACC-E03AAF0BD1C0}" type="presParOf" srcId="{497AC2B1-8480-4EA8-813A-E3F18146DE99}" destId="{09C76BF2-2359-49E5-BFD4-D33B50D88D1A}" srcOrd="2" destOrd="0" presId="urn:microsoft.com/office/officeart/2005/8/layout/orgChart1"/>
    <dgm:cxn modelId="{74D10EF1-3718-46B8-8133-C571881F78D9}" type="presParOf" srcId="{497AC2B1-8480-4EA8-813A-E3F18146DE99}" destId="{3F085ADB-2BA8-4C99-B5AD-BDB8661A0A8B}" srcOrd="3" destOrd="0" presId="urn:microsoft.com/office/officeart/2005/8/layout/orgChart1"/>
    <dgm:cxn modelId="{AE267C01-950B-426A-80CB-84B4F06001B8}" type="presParOf" srcId="{3F085ADB-2BA8-4C99-B5AD-BDB8661A0A8B}" destId="{AEE962D9-A473-4CA9-AF5A-29CE5E2EA030}" srcOrd="0" destOrd="0" presId="urn:microsoft.com/office/officeart/2005/8/layout/orgChart1"/>
    <dgm:cxn modelId="{CBFC02FE-B3BE-429B-B38E-72BB524890A9}" type="presParOf" srcId="{AEE962D9-A473-4CA9-AF5A-29CE5E2EA030}" destId="{24930D14-4BE3-4E32-AE7C-0B2F9DCC4607}" srcOrd="0" destOrd="0" presId="urn:microsoft.com/office/officeart/2005/8/layout/orgChart1"/>
    <dgm:cxn modelId="{BB5ECCAE-0913-49EA-AD42-90A7723229A8}" type="presParOf" srcId="{AEE962D9-A473-4CA9-AF5A-29CE5E2EA030}" destId="{7AD967F8-AEB9-418E-A71E-8FB698DA501C}" srcOrd="1" destOrd="0" presId="urn:microsoft.com/office/officeart/2005/8/layout/orgChart1"/>
    <dgm:cxn modelId="{227DE1E8-6858-4EE9-968C-624E8CC8E899}" type="presParOf" srcId="{3F085ADB-2BA8-4C99-B5AD-BDB8661A0A8B}" destId="{FE9D6824-8B70-4C1F-8D56-CCF375C27425}" srcOrd="1" destOrd="0" presId="urn:microsoft.com/office/officeart/2005/8/layout/orgChart1"/>
    <dgm:cxn modelId="{D93EC131-99AE-4DFF-916D-22A77BAFA11F}" type="presParOf" srcId="{FE9D6824-8B70-4C1F-8D56-CCF375C27425}" destId="{4C38FCA4-DAC6-44C5-8F33-2F24DD87ECAC}" srcOrd="0" destOrd="0" presId="urn:microsoft.com/office/officeart/2005/8/layout/orgChart1"/>
    <dgm:cxn modelId="{F6ACC06A-17CC-4D30-8A28-FF0A52E07549}" type="presParOf" srcId="{FE9D6824-8B70-4C1F-8D56-CCF375C27425}" destId="{1E694F59-854A-4C3D-A6A9-5FC24223EDBB}" srcOrd="1" destOrd="0" presId="urn:microsoft.com/office/officeart/2005/8/layout/orgChart1"/>
    <dgm:cxn modelId="{7901B9FC-126A-4C04-ACEE-1C6C5B46A556}" type="presParOf" srcId="{1E694F59-854A-4C3D-A6A9-5FC24223EDBB}" destId="{85A81E0D-67F2-4318-B929-529386E42311}" srcOrd="0" destOrd="0" presId="urn:microsoft.com/office/officeart/2005/8/layout/orgChart1"/>
    <dgm:cxn modelId="{AA9AA554-2081-4951-A25E-8EB77701760B}" type="presParOf" srcId="{85A81E0D-67F2-4318-B929-529386E42311}" destId="{691EFCFD-056C-420E-8C42-A554DBC6AF3A}" srcOrd="0" destOrd="0" presId="urn:microsoft.com/office/officeart/2005/8/layout/orgChart1"/>
    <dgm:cxn modelId="{259FAB53-A045-43BB-959C-C48F23E57EF1}" type="presParOf" srcId="{85A81E0D-67F2-4318-B929-529386E42311}" destId="{4D0114F8-DD5E-41F5-B717-289466AC3291}" srcOrd="1" destOrd="0" presId="urn:microsoft.com/office/officeart/2005/8/layout/orgChart1"/>
    <dgm:cxn modelId="{428F70FF-62A0-45F5-8E02-036458C3DA8D}" type="presParOf" srcId="{1E694F59-854A-4C3D-A6A9-5FC24223EDBB}" destId="{BD9976B0-9691-40F4-8A60-3C378A251383}" srcOrd="1" destOrd="0" presId="urn:microsoft.com/office/officeart/2005/8/layout/orgChart1"/>
    <dgm:cxn modelId="{01EB4ABD-2BD9-43E0-96D0-1A3C7FBE8DEA}" type="presParOf" srcId="{1E694F59-854A-4C3D-A6A9-5FC24223EDBB}" destId="{CA51FE79-040E-496B-89CC-84FB7CEA4081}" srcOrd="2" destOrd="0" presId="urn:microsoft.com/office/officeart/2005/8/layout/orgChart1"/>
    <dgm:cxn modelId="{2524C30E-F56B-4341-95E0-9747D2B505E7}" type="presParOf" srcId="{3F085ADB-2BA8-4C99-B5AD-BDB8661A0A8B}" destId="{09D15E72-253E-4737-A2B5-515A0ECDFB46}" srcOrd="2" destOrd="0" presId="urn:microsoft.com/office/officeart/2005/8/layout/orgChart1"/>
    <dgm:cxn modelId="{3CC16C09-1730-47E2-A068-2311C64CDF71}" type="presParOf" srcId="{497AC2B1-8480-4EA8-813A-E3F18146DE99}" destId="{EA1A377F-F37D-4557-AA8C-FDCFB4279581}" srcOrd="4" destOrd="0" presId="urn:microsoft.com/office/officeart/2005/8/layout/orgChart1"/>
    <dgm:cxn modelId="{02CA20DC-7EB3-4C76-9C00-B36FFF1FBFB3}" type="presParOf" srcId="{497AC2B1-8480-4EA8-813A-E3F18146DE99}" destId="{E0662B8A-4823-461B-8157-3D081A96337E}" srcOrd="5" destOrd="0" presId="urn:microsoft.com/office/officeart/2005/8/layout/orgChart1"/>
    <dgm:cxn modelId="{9D037968-2FC4-45F0-832D-D9095A1B6CF0}" type="presParOf" srcId="{E0662B8A-4823-461B-8157-3D081A96337E}" destId="{919C55F6-656C-4470-ACE4-1537880C397F}" srcOrd="0" destOrd="0" presId="urn:microsoft.com/office/officeart/2005/8/layout/orgChart1"/>
    <dgm:cxn modelId="{C39DAFFF-816B-4F11-8DDA-8DB62F6DC2C6}" type="presParOf" srcId="{919C55F6-656C-4470-ACE4-1537880C397F}" destId="{7A9D442E-CBC4-4E19-BEA0-00405019D1FF}" srcOrd="0" destOrd="0" presId="urn:microsoft.com/office/officeart/2005/8/layout/orgChart1"/>
    <dgm:cxn modelId="{738B4493-E95E-4505-B09D-8B833ABC1D04}" type="presParOf" srcId="{919C55F6-656C-4470-ACE4-1537880C397F}" destId="{226470AD-1BC0-4000-9EA4-2950D2880246}" srcOrd="1" destOrd="0" presId="urn:microsoft.com/office/officeart/2005/8/layout/orgChart1"/>
    <dgm:cxn modelId="{22344530-136E-4811-9EB7-51E3A3C8F147}" type="presParOf" srcId="{E0662B8A-4823-461B-8157-3D081A96337E}" destId="{7277926F-0B22-4AFC-A42C-9C0A37FD2E9A}" srcOrd="1" destOrd="0" presId="urn:microsoft.com/office/officeart/2005/8/layout/orgChart1"/>
    <dgm:cxn modelId="{6B496123-FC6C-4ECF-94C0-D58DE74A4E7D}" type="presParOf" srcId="{7277926F-0B22-4AFC-A42C-9C0A37FD2E9A}" destId="{BE639C11-FDA1-4B19-8C03-A9CE23F4A4E4}" srcOrd="0" destOrd="0" presId="urn:microsoft.com/office/officeart/2005/8/layout/orgChart1"/>
    <dgm:cxn modelId="{A8160038-F3F6-42BB-B761-F0BA5ACEC04E}" type="presParOf" srcId="{7277926F-0B22-4AFC-A42C-9C0A37FD2E9A}" destId="{08667CED-E78C-4792-ADE9-8FB66BB964CB}" srcOrd="1" destOrd="0" presId="urn:microsoft.com/office/officeart/2005/8/layout/orgChart1"/>
    <dgm:cxn modelId="{F22D695B-8C82-44D5-BA67-06008B0192BA}" type="presParOf" srcId="{08667CED-E78C-4792-ADE9-8FB66BB964CB}" destId="{60B9AF3F-BCAB-4263-8316-21BAB88BCB8C}" srcOrd="0" destOrd="0" presId="urn:microsoft.com/office/officeart/2005/8/layout/orgChart1"/>
    <dgm:cxn modelId="{A6C066CF-A7BA-4E5A-B377-4AD121A2DF4B}" type="presParOf" srcId="{60B9AF3F-BCAB-4263-8316-21BAB88BCB8C}" destId="{18278E85-D11A-4DAD-B370-2C55D834D328}" srcOrd="0" destOrd="0" presId="urn:microsoft.com/office/officeart/2005/8/layout/orgChart1"/>
    <dgm:cxn modelId="{1D2D9C37-11B9-429B-B612-A5C9A9464CB2}" type="presParOf" srcId="{60B9AF3F-BCAB-4263-8316-21BAB88BCB8C}" destId="{3499E2F7-E701-4F29-82D5-6314711C0723}" srcOrd="1" destOrd="0" presId="urn:microsoft.com/office/officeart/2005/8/layout/orgChart1"/>
    <dgm:cxn modelId="{21DBD3DC-3EA1-4389-983C-5D0467E1C606}" type="presParOf" srcId="{08667CED-E78C-4792-ADE9-8FB66BB964CB}" destId="{7E1B7058-B59E-4A34-A5AD-9DBCD91EE226}" srcOrd="1" destOrd="0" presId="urn:microsoft.com/office/officeart/2005/8/layout/orgChart1"/>
    <dgm:cxn modelId="{CCE1F318-1A76-4EF6-A59A-6F4521F3FF70}" type="presParOf" srcId="{08667CED-E78C-4792-ADE9-8FB66BB964CB}" destId="{8D5E6196-B7C2-4E95-8213-2A3FB4E63FFF}" srcOrd="2" destOrd="0" presId="urn:microsoft.com/office/officeart/2005/8/layout/orgChart1"/>
    <dgm:cxn modelId="{9B1BDE42-4043-42D1-8A2E-AA623591FFFD}" type="presParOf" srcId="{E0662B8A-4823-461B-8157-3D081A96337E}" destId="{082FCC19-956A-4306-86B8-0EA17DDCBF78}" srcOrd="2" destOrd="0" presId="urn:microsoft.com/office/officeart/2005/8/layout/orgChart1"/>
    <dgm:cxn modelId="{AE616FD3-2561-45F6-95A1-B5A251FB06DA}" type="presParOf" srcId="{33F78C0C-BFEF-477D-A782-275C00FFACF2}" destId="{48DDD6FE-B36E-4C5E-AE59-5834BA33884A}" srcOrd="2" destOrd="0" presId="urn:microsoft.com/office/officeart/2005/8/layout/orgChart1"/>
    <dgm:cxn modelId="{D27A7B8A-EC01-4A40-A362-4CF380511E7D}" type="presParOf" srcId="{48DDD6FE-B36E-4C5E-AE59-5834BA33884A}" destId="{0A36EE9F-4EF3-434E-BD2A-7DF8C7ADEB4F}" srcOrd="0" destOrd="0" presId="urn:microsoft.com/office/officeart/2005/8/layout/orgChart1"/>
    <dgm:cxn modelId="{57127551-EAED-46CD-BDC6-9A1F7FACDC00}" type="presParOf" srcId="{48DDD6FE-B36E-4C5E-AE59-5834BA33884A}" destId="{2F0AE182-E828-4077-B943-0B02EF3332DB}" srcOrd="1" destOrd="0" presId="urn:microsoft.com/office/officeart/2005/8/layout/orgChart1"/>
    <dgm:cxn modelId="{C14A3487-B32F-4FF5-84A0-6747C7C2A47D}" type="presParOf" srcId="{2F0AE182-E828-4077-B943-0B02EF3332DB}" destId="{2FEEBB92-901A-4ACB-9D2B-D116640C2AC5}" srcOrd="0" destOrd="0" presId="urn:microsoft.com/office/officeart/2005/8/layout/orgChart1"/>
    <dgm:cxn modelId="{C25775CA-CA19-4090-8D50-D26E1A4C3F6C}" type="presParOf" srcId="{2FEEBB92-901A-4ACB-9D2B-D116640C2AC5}" destId="{B7D9A7AA-1180-42B9-B11E-34911A8A34B4}" srcOrd="0" destOrd="0" presId="urn:microsoft.com/office/officeart/2005/8/layout/orgChart1"/>
    <dgm:cxn modelId="{87D554FB-6507-486D-A610-E300F10BDEFE}" type="presParOf" srcId="{2FEEBB92-901A-4ACB-9D2B-D116640C2AC5}" destId="{EC620E1C-F68A-47A5-8414-93C6895E0D89}" srcOrd="1" destOrd="0" presId="urn:microsoft.com/office/officeart/2005/8/layout/orgChart1"/>
    <dgm:cxn modelId="{C29CCA35-ECE6-4433-A87A-06FC760A15DA}" type="presParOf" srcId="{2F0AE182-E828-4077-B943-0B02EF3332DB}" destId="{E9E92982-38EF-409E-BAFD-E194DCC96C97}" srcOrd="1" destOrd="0" presId="urn:microsoft.com/office/officeart/2005/8/layout/orgChart1"/>
    <dgm:cxn modelId="{6BBC39DE-7DC5-47D2-AD25-1631785F21B3}" type="presParOf" srcId="{2F0AE182-E828-4077-B943-0B02EF3332DB}" destId="{2122CB34-DD4E-4AD8-99FF-F7770CF298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6EE9F-4EF3-434E-BD2A-7DF8C7ADEB4F}">
      <dsp:nvSpPr>
        <dsp:cNvPr id="0" name=""/>
        <dsp:cNvSpPr/>
      </dsp:nvSpPr>
      <dsp:spPr>
        <a:xfrm>
          <a:off x="2141697" y="589411"/>
          <a:ext cx="123521" cy="541140"/>
        </a:xfrm>
        <a:custGeom>
          <a:avLst/>
          <a:gdLst/>
          <a:ahLst/>
          <a:cxnLst/>
          <a:rect l="0" t="0" r="0" b="0"/>
          <a:pathLst>
            <a:path>
              <a:moveTo>
                <a:pt x="123521" y="0"/>
              </a:moveTo>
              <a:lnTo>
                <a:pt x="123521" y="541140"/>
              </a:lnTo>
              <a:lnTo>
                <a:pt x="0" y="54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39C11-FDA1-4B19-8C03-A9CE23F4A4E4}">
      <dsp:nvSpPr>
        <dsp:cNvPr id="0" name=""/>
        <dsp:cNvSpPr/>
      </dsp:nvSpPr>
      <dsp:spPr>
        <a:xfrm>
          <a:off x="3218097" y="2259889"/>
          <a:ext cx="176458" cy="541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140"/>
              </a:lnTo>
              <a:lnTo>
                <a:pt x="176458" y="5411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A377F-F37D-4557-AA8C-FDCFB4279581}">
      <dsp:nvSpPr>
        <dsp:cNvPr id="0" name=""/>
        <dsp:cNvSpPr/>
      </dsp:nvSpPr>
      <dsp:spPr>
        <a:xfrm>
          <a:off x="2265218" y="589411"/>
          <a:ext cx="1423435" cy="108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760"/>
              </a:lnTo>
              <a:lnTo>
                <a:pt x="1423435" y="958760"/>
              </a:lnTo>
              <a:lnTo>
                <a:pt x="1423435" y="1082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8FCA4-DAC6-44C5-8F33-2F24DD87ECAC}">
      <dsp:nvSpPr>
        <dsp:cNvPr id="0" name=""/>
        <dsp:cNvSpPr/>
      </dsp:nvSpPr>
      <dsp:spPr>
        <a:xfrm>
          <a:off x="1794661" y="2259889"/>
          <a:ext cx="176458" cy="541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140"/>
              </a:lnTo>
              <a:lnTo>
                <a:pt x="176458" y="5411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76BF2-2359-49E5-BFD4-D33B50D88D1A}">
      <dsp:nvSpPr>
        <dsp:cNvPr id="0" name=""/>
        <dsp:cNvSpPr/>
      </dsp:nvSpPr>
      <dsp:spPr>
        <a:xfrm>
          <a:off x="2219498" y="589411"/>
          <a:ext cx="91440" cy="10822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2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19D59-F715-46A9-B697-89794AB4D784}">
      <dsp:nvSpPr>
        <dsp:cNvPr id="0" name=""/>
        <dsp:cNvSpPr/>
      </dsp:nvSpPr>
      <dsp:spPr>
        <a:xfrm>
          <a:off x="371226" y="2259889"/>
          <a:ext cx="176458" cy="541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140"/>
              </a:lnTo>
              <a:lnTo>
                <a:pt x="176458" y="5411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A70D-A906-4D93-900C-ECA16472010D}">
      <dsp:nvSpPr>
        <dsp:cNvPr id="0" name=""/>
        <dsp:cNvSpPr/>
      </dsp:nvSpPr>
      <dsp:spPr>
        <a:xfrm>
          <a:off x="841783" y="589411"/>
          <a:ext cx="1423435" cy="1082281"/>
        </a:xfrm>
        <a:custGeom>
          <a:avLst/>
          <a:gdLst/>
          <a:ahLst/>
          <a:cxnLst/>
          <a:rect l="0" t="0" r="0" b="0"/>
          <a:pathLst>
            <a:path>
              <a:moveTo>
                <a:pt x="1423435" y="0"/>
              </a:moveTo>
              <a:lnTo>
                <a:pt x="1423435" y="958760"/>
              </a:lnTo>
              <a:lnTo>
                <a:pt x="0" y="958760"/>
              </a:lnTo>
              <a:lnTo>
                <a:pt x="0" y="1082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58FB-7A5B-4FB3-94CC-E44D1F239680}">
      <dsp:nvSpPr>
        <dsp:cNvPr id="0" name=""/>
        <dsp:cNvSpPr/>
      </dsp:nvSpPr>
      <dsp:spPr>
        <a:xfrm>
          <a:off x="1677022" y="1215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Owner </a:t>
          </a:r>
          <a:endParaRPr lang="ru-RU" sz="1100" kern="1200" dirty="0"/>
        </a:p>
      </dsp:txBody>
      <dsp:txXfrm>
        <a:off x="1677022" y="1215"/>
        <a:ext cx="1176392" cy="588196"/>
      </dsp:txXfrm>
    </dsp:sp>
    <dsp:sp modelId="{241EEA17-EEA4-49FD-A528-C537E1C8D905}">
      <dsp:nvSpPr>
        <dsp:cNvPr id="0" name=""/>
        <dsp:cNvSpPr/>
      </dsp:nvSpPr>
      <dsp:spPr>
        <a:xfrm>
          <a:off x="253587" y="1671693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Sales Director (13 years)  </a:t>
          </a:r>
        </a:p>
      </dsp:txBody>
      <dsp:txXfrm>
        <a:off x="253587" y="1671693"/>
        <a:ext cx="1176392" cy="588196"/>
      </dsp:txXfrm>
    </dsp:sp>
    <dsp:sp modelId="{E9B32D78-E108-48A3-9207-6BE7DF551BDE}">
      <dsp:nvSpPr>
        <dsp:cNvPr id="0" name=""/>
        <dsp:cNvSpPr/>
      </dsp:nvSpPr>
      <dsp:spPr>
        <a:xfrm>
          <a:off x="547685" y="2506932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Managers (7-10 years)  </a:t>
          </a:r>
          <a:endParaRPr lang="ru-RU" sz="1100" kern="1200" dirty="0"/>
        </a:p>
      </dsp:txBody>
      <dsp:txXfrm>
        <a:off x="547685" y="2506932"/>
        <a:ext cx="1176392" cy="588196"/>
      </dsp:txXfrm>
    </dsp:sp>
    <dsp:sp modelId="{24930D14-4BE3-4E32-AE7C-0B2F9DCC4607}">
      <dsp:nvSpPr>
        <dsp:cNvPr id="0" name=""/>
        <dsp:cNvSpPr/>
      </dsp:nvSpPr>
      <dsp:spPr>
        <a:xfrm>
          <a:off x="1677022" y="1671693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After-sales Director  (More than 30 years of experience) </a:t>
          </a:r>
          <a:endParaRPr lang="ru-RU" sz="1100" kern="1200" dirty="0"/>
        </a:p>
      </dsp:txBody>
      <dsp:txXfrm>
        <a:off x="1677022" y="1671693"/>
        <a:ext cx="1176392" cy="588196"/>
      </dsp:txXfrm>
    </dsp:sp>
    <dsp:sp modelId="{691EFCFD-056C-420E-8C42-A554DBC6AF3A}">
      <dsp:nvSpPr>
        <dsp:cNvPr id="0" name=""/>
        <dsp:cNvSpPr/>
      </dsp:nvSpPr>
      <dsp:spPr>
        <a:xfrm>
          <a:off x="1971120" y="2506932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Managers (7-8 years)  </a:t>
          </a:r>
          <a:endParaRPr lang="ru-RU" sz="1100" kern="1200" dirty="0"/>
        </a:p>
      </dsp:txBody>
      <dsp:txXfrm>
        <a:off x="1971120" y="2506932"/>
        <a:ext cx="1176392" cy="588196"/>
      </dsp:txXfrm>
    </dsp:sp>
    <dsp:sp modelId="{7A9D442E-CBC4-4E19-BEA0-00405019D1FF}">
      <dsp:nvSpPr>
        <dsp:cNvPr id="0" name=""/>
        <dsp:cNvSpPr/>
      </dsp:nvSpPr>
      <dsp:spPr>
        <a:xfrm>
          <a:off x="3100457" y="1671693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Marketing Director (14 years)  </a:t>
          </a:r>
          <a:endParaRPr lang="ru-RU" sz="1100" kern="1200" dirty="0"/>
        </a:p>
      </dsp:txBody>
      <dsp:txXfrm>
        <a:off x="3100457" y="1671693"/>
        <a:ext cx="1176392" cy="588196"/>
      </dsp:txXfrm>
    </dsp:sp>
    <dsp:sp modelId="{18278E85-D11A-4DAD-B370-2C55D834D328}">
      <dsp:nvSpPr>
        <dsp:cNvPr id="0" name=""/>
        <dsp:cNvSpPr/>
      </dsp:nvSpPr>
      <dsp:spPr>
        <a:xfrm>
          <a:off x="3394556" y="2506932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Managers (7 years)  </a:t>
          </a:r>
          <a:endParaRPr lang="ru-RU" sz="1100" kern="1200" dirty="0"/>
        </a:p>
      </dsp:txBody>
      <dsp:txXfrm>
        <a:off x="3394556" y="2506932"/>
        <a:ext cx="1176392" cy="588196"/>
      </dsp:txXfrm>
    </dsp:sp>
    <dsp:sp modelId="{B7D9A7AA-1180-42B9-B11E-34911A8A34B4}">
      <dsp:nvSpPr>
        <dsp:cNvPr id="0" name=""/>
        <dsp:cNvSpPr/>
      </dsp:nvSpPr>
      <dsp:spPr>
        <a:xfrm>
          <a:off x="965304" y="836454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General Manager (More than 20 years of experience)  </a:t>
          </a:r>
          <a:endParaRPr lang="ru-RU" sz="1100" kern="1200" dirty="0"/>
        </a:p>
      </dsp:txBody>
      <dsp:txXfrm>
        <a:off x="965304" y="836454"/>
        <a:ext cx="1176392" cy="588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1F18-3018-4E81-97F7-4AA4D31AA16E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A3D62-75A1-41FB-B807-4D54BCE4D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390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563A-9402-447D-B5EE-F81DA5B3C9C0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49114-07E8-4684-BC16-A1C649BF7D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36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CF26-2E5C-47BA-8EF4-FAE40B725F5B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08FA24B2-74D5-490E-A275-7783525C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0DAC-EC53-4CC7-8BEC-A387640D39D9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755D3AB9-E54B-45FF-9B32-39A636A77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49FB-64D8-48AB-8973-58394EBF3287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64F07258-E02B-48BA-A429-E4A823B9C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5771-4342-45AA-BA50-02B4ADCC6FAF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1546F06A-27E1-4F62-97F9-3BC902441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50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669-7D35-40A3-A7F7-7BD2EB599AB7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4BC4E3D9-D870-404E-A375-684B6F036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823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275" indent="0" algn="ctr">
              <a:buNone/>
              <a:defRPr sz="1845"/>
            </a:lvl2pPr>
            <a:lvl3pPr marL="843915" indent="0" algn="ctr">
              <a:buNone/>
              <a:defRPr sz="1660"/>
            </a:lvl3pPr>
            <a:lvl4pPr marL="1266190" indent="0" algn="ctr">
              <a:buNone/>
              <a:defRPr sz="1475"/>
            </a:lvl4pPr>
            <a:lvl5pPr marL="1687830" indent="0" algn="ctr">
              <a:buNone/>
              <a:defRPr sz="1475"/>
            </a:lvl5pPr>
            <a:lvl6pPr marL="2110105" indent="0" algn="ctr">
              <a:buNone/>
              <a:defRPr sz="1475"/>
            </a:lvl6pPr>
            <a:lvl7pPr marL="2532380" indent="0" algn="ctr">
              <a:buNone/>
              <a:defRPr sz="1475"/>
            </a:lvl7pPr>
            <a:lvl8pPr marL="2954020" indent="0" algn="ctr">
              <a:buNone/>
              <a:defRPr sz="1475"/>
            </a:lvl8pPr>
            <a:lvl9pPr marL="3376295" indent="0" algn="ctr">
              <a:buNone/>
              <a:defRPr sz="14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F821A1-00F3-4463-88C0-804C8FD6331B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2024/6/13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0838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61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BAADB-8E49-4F78-A657-690A4A67AFB9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2024/6/13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153" y="649350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804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</p:spPr>
        <p:txBody>
          <a:bodyPr anchor="b"/>
          <a:lstStyle>
            <a:lvl1pPr>
              <a:defRPr sz="55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275" indent="0">
              <a:buNone/>
              <a:defRPr sz="1845">
                <a:solidFill>
                  <a:schemeClr val="tx1">
                    <a:tint val="75000"/>
                  </a:schemeClr>
                </a:solidFill>
              </a:defRPr>
            </a:lvl2pPr>
            <a:lvl3pPr marL="843915" indent="0">
              <a:buNone/>
              <a:defRPr sz="1660">
                <a:solidFill>
                  <a:schemeClr val="tx1">
                    <a:tint val="75000"/>
                  </a:schemeClr>
                </a:solidFill>
              </a:defRPr>
            </a:lvl3pPr>
            <a:lvl4pPr marL="1266190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4pPr>
            <a:lvl5pPr marL="1687830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5pPr>
            <a:lvl6pPr marL="211010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6pPr>
            <a:lvl7pPr marL="2532380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7pPr>
            <a:lvl8pPr marL="2954020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8pPr>
            <a:lvl9pPr marL="337629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73C7E8-B701-4CF7-86F3-9C998212D278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2024/6/13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039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3AD490-9417-476C-BD62-F1975736D685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2024/6/13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61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275" indent="0">
              <a:buNone/>
              <a:defRPr sz="1845" b="1"/>
            </a:lvl2pPr>
            <a:lvl3pPr marL="843915" indent="0">
              <a:buNone/>
              <a:defRPr sz="1660" b="1"/>
            </a:lvl3pPr>
            <a:lvl4pPr marL="1266190" indent="0">
              <a:buNone/>
              <a:defRPr sz="1475" b="1"/>
            </a:lvl4pPr>
            <a:lvl5pPr marL="1687830" indent="0">
              <a:buNone/>
              <a:defRPr sz="1475" b="1"/>
            </a:lvl5pPr>
            <a:lvl6pPr marL="2110105" indent="0">
              <a:buNone/>
              <a:defRPr sz="1475" b="1"/>
            </a:lvl6pPr>
            <a:lvl7pPr marL="2532380" indent="0">
              <a:buNone/>
              <a:defRPr sz="1475" b="1"/>
            </a:lvl7pPr>
            <a:lvl8pPr marL="2954020" indent="0">
              <a:buNone/>
              <a:defRPr sz="1475" b="1"/>
            </a:lvl8pPr>
            <a:lvl9pPr marL="3376295" indent="0">
              <a:buNone/>
              <a:defRPr sz="14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275" indent="0">
              <a:buNone/>
              <a:defRPr sz="1845" b="1"/>
            </a:lvl2pPr>
            <a:lvl3pPr marL="843915" indent="0">
              <a:buNone/>
              <a:defRPr sz="1660" b="1"/>
            </a:lvl3pPr>
            <a:lvl4pPr marL="1266190" indent="0">
              <a:buNone/>
              <a:defRPr sz="1475" b="1"/>
            </a:lvl4pPr>
            <a:lvl5pPr marL="1687830" indent="0">
              <a:buNone/>
              <a:defRPr sz="1475" b="1"/>
            </a:lvl5pPr>
            <a:lvl6pPr marL="2110105" indent="0">
              <a:buNone/>
              <a:defRPr sz="1475" b="1"/>
            </a:lvl6pPr>
            <a:lvl7pPr marL="2532380" indent="0">
              <a:buNone/>
              <a:defRPr sz="1475" b="1"/>
            </a:lvl7pPr>
            <a:lvl8pPr marL="2954020" indent="0">
              <a:buNone/>
              <a:defRPr sz="1475" b="1"/>
            </a:lvl8pPr>
            <a:lvl9pPr marL="3376295" indent="0">
              <a:buNone/>
              <a:defRPr sz="14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6E149-0F17-4107-94A8-38DFED9AA939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2024/6/13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57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BF2E05-0D5E-4B10-ABFF-4C141D4C3FC9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2024/6/13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26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5C2F-7B11-463F-987B-BF8BFD3778E4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08D23-A081-463C-BE9C-977C367DB560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2024/6/13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859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9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2" y="987429"/>
            <a:ext cx="4629150" cy="4873625"/>
          </a:xfrm>
        </p:spPr>
        <p:txBody>
          <a:bodyPr/>
          <a:lstStyle>
            <a:lvl1pPr>
              <a:defRPr sz="2955"/>
            </a:lvl1pPr>
            <a:lvl2pPr>
              <a:defRPr sz="2585"/>
            </a:lvl2pPr>
            <a:lvl3pPr>
              <a:defRPr sz="2215"/>
            </a:lvl3pPr>
            <a:lvl4pPr>
              <a:defRPr sz="1845"/>
            </a:lvl4pPr>
            <a:lvl5pPr>
              <a:defRPr sz="1845"/>
            </a:lvl5pPr>
            <a:lvl6pPr>
              <a:defRPr sz="1845"/>
            </a:lvl6pPr>
            <a:lvl7pPr>
              <a:defRPr sz="1845"/>
            </a:lvl7pPr>
            <a:lvl8pPr>
              <a:defRPr sz="1845"/>
            </a:lvl8pPr>
            <a:lvl9pPr>
              <a:defRPr sz="184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475"/>
            </a:lvl1pPr>
            <a:lvl2pPr marL="422275" indent="0">
              <a:buNone/>
              <a:defRPr sz="1290"/>
            </a:lvl2pPr>
            <a:lvl3pPr marL="843915" indent="0">
              <a:buNone/>
              <a:defRPr sz="1110"/>
            </a:lvl3pPr>
            <a:lvl4pPr marL="1266190" indent="0">
              <a:buNone/>
              <a:defRPr sz="925"/>
            </a:lvl4pPr>
            <a:lvl5pPr marL="1687830" indent="0">
              <a:buNone/>
              <a:defRPr sz="925"/>
            </a:lvl5pPr>
            <a:lvl6pPr marL="2110105" indent="0">
              <a:buNone/>
              <a:defRPr sz="925"/>
            </a:lvl6pPr>
            <a:lvl7pPr marL="2532380" indent="0">
              <a:buNone/>
              <a:defRPr sz="925"/>
            </a:lvl7pPr>
            <a:lvl8pPr marL="2954020" indent="0">
              <a:buNone/>
              <a:defRPr sz="925"/>
            </a:lvl8pPr>
            <a:lvl9pPr marL="3376295" indent="0">
              <a:buNone/>
              <a:defRPr sz="92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C83B17-F5D8-488E-9C97-1229D55CB84B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2024/6/13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10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9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9"/>
            <a:ext cx="4629150" cy="4873625"/>
          </a:xfrm>
        </p:spPr>
        <p:txBody>
          <a:bodyPr anchor="t"/>
          <a:lstStyle>
            <a:lvl1pPr marL="0" indent="0">
              <a:buNone/>
              <a:defRPr sz="2955"/>
            </a:lvl1pPr>
            <a:lvl2pPr marL="422275" indent="0">
              <a:buNone/>
              <a:defRPr sz="2585"/>
            </a:lvl2pPr>
            <a:lvl3pPr marL="843915" indent="0">
              <a:buNone/>
              <a:defRPr sz="2215"/>
            </a:lvl3pPr>
            <a:lvl4pPr marL="1266190" indent="0">
              <a:buNone/>
              <a:defRPr sz="1845"/>
            </a:lvl4pPr>
            <a:lvl5pPr marL="1687830" indent="0">
              <a:buNone/>
              <a:defRPr sz="1845"/>
            </a:lvl5pPr>
            <a:lvl6pPr marL="2110105" indent="0">
              <a:buNone/>
              <a:defRPr sz="1845"/>
            </a:lvl6pPr>
            <a:lvl7pPr marL="2532380" indent="0">
              <a:buNone/>
              <a:defRPr sz="1845"/>
            </a:lvl7pPr>
            <a:lvl8pPr marL="2954020" indent="0">
              <a:buNone/>
              <a:defRPr sz="1845"/>
            </a:lvl8pPr>
            <a:lvl9pPr marL="3376295" indent="0">
              <a:buNone/>
              <a:defRPr sz="184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475"/>
            </a:lvl1pPr>
            <a:lvl2pPr marL="422275" indent="0">
              <a:buNone/>
              <a:defRPr sz="1290"/>
            </a:lvl2pPr>
            <a:lvl3pPr marL="843915" indent="0">
              <a:buNone/>
              <a:defRPr sz="1110"/>
            </a:lvl3pPr>
            <a:lvl4pPr marL="1266190" indent="0">
              <a:buNone/>
              <a:defRPr sz="925"/>
            </a:lvl4pPr>
            <a:lvl5pPr marL="1687830" indent="0">
              <a:buNone/>
              <a:defRPr sz="925"/>
            </a:lvl5pPr>
            <a:lvl6pPr marL="2110105" indent="0">
              <a:buNone/>
              <a:defRPr sz="925"/>
            </a:lvl6pPr>
            <a:lvl7pPr marL="2532380" indent="0">
              <a:buNone/>
              <a:defRPr sz="925"/>
            </a:lvl7pPr>
            <a:lvl8pPr marL="2954020" indent="0">
              <a:buNone/>
              <a:defRPr sz="925"/>
            </a:lvl8pPr>
            <a:lvl9pPr marL="3376295" indent="0">
              <a:buNone/>
              <a:defRPr sz="92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9BDBB-2676-41F8-8AC6-FEC53520CC24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2024/6/13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859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84C96-21F6-43B9-88B9-C483D794ED72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2024/6/13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000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C7F7B3-2309-4C2F-828A-CDB0AAFC9C80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2024/6/13</a:t>
            </a:fld>
            <a:endParaRPr kumimoji="0" lang="en-US" sz="111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1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107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1E31C-FFB2-45AA-830A-D9B92E6BE40E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2024/6/13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99217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374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31" indent="0" algn="ctr">
              <a:buNone/>
              <a:defRPr sz="1846"/>
            </a:lvl2pPr>
            <a:lvl3pPr marL="844061" indent="0" algn="ctr">
              <a:buNone/>
              <a:defRPr sz="1662"/>
            </a:lvl3pPr>
            <a:lvl4pPr marL="1266093" indent="0" algn="ctr">
              <a:buNone/>
              <a:defRPr sz="1477"/>
            </a:lvl4pPr>
            <a:lvl5pPr marL="1688123" indent="0" algn="ctr">
              <a:buNone/>
              <a:defRPr sz="1477"/>
            </a:lvl5pPr>
            <a:lvl6pPr marL="2110154" indent="0" algn="ctr">
              <a:buNone/>
              <a:defRPr sz="1477"/>
            </a:lvl6pPr>
            <a:lvl7pPr marL="2532184" indent="0" algn="ctr">
              <a:buNone/>
              <a:defRPr sz="1477"/>
            </a:lvl7pPr>
            <a:lvl8pPr marL="2954215" indent="0" algn="ctr">
              <a:buNone/>
              <a:defRPr sz="1477"/>
            </a:lvl8pPr>
            <a:lvl9pPr marL="3376247" indent="0" algn="ctr">
              <a:buNone/>
              <a:defRPr sz="147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21D7-D3BB-4813-958C-4E5C20C42242}" type="datetime1">
              <a:rPr lang="zh-CN" altLang="en-US" smtClean="0"/>
              <a:pPr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0838" y="6492875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102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02A-2713-42A4-A18A-97F8478A2D6C}" type="datetime1">
              <a:rPr lang="zh-CN" altLang="en-US" smtClean="0"/>
              <a:pPr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153" y="6493504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6828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3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6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09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2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15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18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1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24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94B-42E4-4063-BEAE-FD2DF01F9B1E}" type="datetime1">
              <a:rPr lang="zh-CN" altLang="en-US" smtClean="0"/>
              <a:pPr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925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60C0-9581-41DE-8BAB-3BEEFBF0E6A0}" type="datetime1">
              <a:rPr lang="zh-CN" altLang="en-US" smtClean="0"/>
              <a:pPr/>
              <a:t>2024/6/13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954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D9C3-5A19-457F-B3EE-92F9E704C092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89057776-2CDB-46D7-8D79-F3DA5C5F6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1" indent="0">
              <a:buNone/>
              <a:defRPr sz="1846" b="1"/>
            </a:lvl2pPr>
            <a:lvl3pPr marL="844061" indent="0">
              <a:buNone/>
              <a:defRPr sz="1662" b="1"/>
            </a:lvl3pPr>
            <a:lvl4pPr marL="1266093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4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7" indent="0">
              <a:buNone/>
              <a:defRPr sz="147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1" indent="0">
              <a:buNone/>
              <a:defRPr sz="1846" b="1"/>
            </a:lvl2pPr>
            <a:lvl3pPr marL="844061" indent="0">
              <a:buNone/>
              <a:defRPr sz="1662" b="1"/>
            </a:lvl3pPr>
            <a:lvl4pPr marL="1266093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4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7" indent="0">
              <a:buNone/>
              <a:defRPr sz="147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868D-5F99-4F77-8A9A-B7044AFDB3E3}" type="datetime1">
              <a:rPr lang="zh-CN" altLang="en-US" smtClean="0"/>
              <a:pPr/>
              <a:t>2024/6/13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5960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8935-2DD3-4BC3-8ABD-010072761F0D}" type="datetime1">
              <a:rPr lang="zh-CN" altLang="en-US" smtClean="0"/>
              <a:pPr/>
              <a:t>2024/6/13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22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A77A-9872-4DFF-B8DA-40C7F3182662}" type="datetime1">
              <a:rPr lang="zh-CN" altLang="en-US" smtClean="0"/>
              <a:pPr/>
              <a:t>2024/6/13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817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9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31" indent="0">
              <a:buNone/>
              <a:defRPr sz="1292"/>
            </a:lvl2pPr>
            <a:lvl3pPr marL="844061" indent="0">
              <a:buNone/>
              <a:defRPr sz="1108"/>
            </a:lvl3pPr>
            <a:lvl4pPr marL="1266093" indent="0">
              <a:buNone/>
              <a:defRPr sz="923"/>
            </a:lvl4pPr>
            <a:lvl5pPr marL="1688123" indent="0">
              <a:buNone/>
              <a:defRPr sz="923"/>
            </a:lvl5pPr>
            <a:lvl6pPr marL="2110154" indent="0">
              <a:buNone/>
              <a:defRPr sz="923"/>
            </a:lvl6pPr>
            <a:lvl7pPr marL="2532184" indent="0">
              <a:buNone/>
              <a:defRPr sz="923"/>
            </a:lvl7pPr>
            <a:lvl8pPr marL="2954215" indent="0">
              <a:buNone/>
              <a:defRPr sz="923"/>
            </a:lvl8pPr>
            <a:lvl9pPr marL="3376247" indent="0">
              <a:buNone/>
              <a:defRPr sz="92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A985-7D96-4467-A87D-77C11CF2C249}" type="datetime1">
              <a:rPr lang="zh-CN" altLang="en-US" smtClean="0"/>
              <a:pPr/>
              <a:t>2024/6/13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87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9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31" indent="0">
              <a:buNone/>
              <a:defRPr sz="2585"/>
            </a:lvl2pPr>
            <a:lvl3pPr marL="844061" indent="0">
              <a:buNone/>
              <a:defRPr sz="2215"/>
            </a:lvl3pPr>
            <a:lvl4pPr marL="1266093" indent="0">
              <a:buNone/>
              <a:defRPr sz="1846"/>
            </a:lvl4pPr>
            <a:lvl5pPr marL="1688123" indent="0">
              <a:buNone/>
              <a:defRPr sz="1846"/>
            </a:lvl5pPr>
            <a:lvl6pPr marL="2110154" indent="0">
              <a:buNone/>
              <a:defRPr sz="1846"/>
            </a:lvl6pPr>
            <a:lvl7pPr marL="2532184" indent="0">
              <a:buNone/>
              <a:defRPr sz="1846"/>
            </a:lvl7pPr>
            <a:lvl8pPr marL="2954215" indent="0">
              <a:buNone/>
              <a:defRPr sz="1846"/>
            </a:lvl8pPr>
            <a:lvl9pPr marL="3376247" indent="0">
              <a:buNone/>
              <a:defRPr sz="184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31" indent="0">
              <a:buNone/>
              <a:defRPr sz="1292"/>
            </a:lvl2pPr>
            <a:lvl3pPr marL="844061" indent="0">
              <a:buNone/>
              <a:defRPr sz="1108"/>
            </a:lvl3pPr>
            <a:lvl4pPr marL="1266093" indent="0">
              <a:buNone/>
              <a:defRPr sz="923"/>
            </a:lvl4pPr>
            <a:lvl5pPr marL="1688123" indent="0">
              <a:buNone/>
              <a:defRPr sz="923"/>
            </a:lvl5pPr>
            <a:lvl6pPr marL="2110154" indent="0">
              <a:buNone/>
              <a:defRPr sz="923"/>
            </a:lvl6pPr>
            <a:lvl7pPr marL="2532184" indent="0">
              <a:buNone/>
              <a:defRPr sz="923"/>
            </a:lvl7pPr>
            <a:lvl8pPr marL="2954215" indent="0">
              <a:buNone/>
              <a:defRPr sz="923"/>
            </a:lvl8pPr>
            <a:lvl9pPr marL="3376247" indent="0">
              <a:buNone/>
              <a:defRPr sz="92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6E66-23DE-41FF-81E8-689B5A717C2E}" type="datetime1">
              <a:rPr lang="zh-CN" altLang="en-US" smtClean="0"/>
              <a:pPr/>
              <a:t>2024/6/13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543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F010-F2D4-4F1A-A6EA-BAD0D3E0DF7C}" type="datetime1">
              <a:rPr lang="zh-CN" altLang="en-US" smtClean="0"/>
              <a:pPr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811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B9C5-F66E-44F8-86FD-73B1292780D2}" type="datetime1">
              <a:rPr lang="zh-CN" altLang="en-US" smtClean="0"/>
              <a:pPr/>
              <a:t>2024/6/13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87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BE50A0B-8263-46D1-A5D7-0AFDB389863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99217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8454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31" indent="0" algn="ctr">
              <a:buNone/>
              <a:defRPr sz="1846"/>
            </a:lvl2pPr>
            <a:lvl3pPr marL="844061" indent="0" algn="ctr">
              <a:buNone/>
              <a:defRPr sz="1662"/>
            </a:lvl3pPr>
            <a:lvl4pPr marL="1266093" indent="0" algn="ctr">
              <a:buNone/>
              <a:defRPr sz="1477"/>
            </a:lvl4pPr>
            <a:lvl5pPr marL="1688123" indent="0" algn="ctr">
              <a:buNone/>
              <a:defRPr sz="1477"/>
            </a:lvl5pPr>
            <a:lvl6pPr marL="2110154" indent="0" algn="ctr">
              <a:buNone/>
              <a:defRPr sz="1477"/>
            </a:lvl6pPr>
            <a:lvl7pPr marL="2532184" indent="0" algn="ctr">
              <a:buNone/>
              <a:defRPr sz="1477"/>
            </a:lvl7pPr>
            <a:lvl8pPr marL="2954215" indent="0" algn="ctr">
              <a:buNone/>
              <a:defRPr sz="1477"/>
            </a:lvl8pPr>
            <a:lvl9pPr marL="3376247" indent="0" algn="ctr">
              <a:buNone/>
              <a:defRPr sz="1477"/>
            </a:lvl9pPr>
          </a:lstStyle>
          <a:p>
            <a:r>
              <a:rPr lang="ru-RU" altLang="zh-CN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0838" y="6492875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65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153" y="6493504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9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B3A0-1C94-4408-9E97-2397C13950D8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D02EA4B0-C698-4329-B106-304C90346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3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6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09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2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15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18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1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24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74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62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8"/>
            <a:ext cx="7886700" cy="1325563"/>
          </a:xfrm>
        </p:spPr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1" indent="0">
              <a:buNone/>
              <a:defRPr sz="1846" b="1"/>
            </a:lvl2pPr>
            <a:lvl3pPr marL="844061" indent="0">
              <a:buNone/>
              <a:defRPr sz="1662" b="1"/>
            </a:lvl3pPr>
            <a:lvl4pPr marL="1266093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4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7" indent="0">
              <a:buNone/>
              <a:defRPr sz="1477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1" indent="0">
              <a:buNone/>
              <a:defRPr sz="1846" b="1"/>
            </a:lvl2pPr>
            <a:lvl3pPr marL="844061" indent="0">
              <a:buNone/>
              <a:defRPr sz="1662" b="1"/>
            </a:lvl3pPr>
            <a:lvl4pPr marL="1266093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4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7" indent="0">
              <a:buNone/>
              <a:defRPr sz="1477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26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59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13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9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31" indent="0">
              <a:buNone/>
              <a:defRPr sz="1292"/>
            </a:lvl2pPr>
            <a:lvl3pPr marL="844061" indent="0">
              <a:buNone/>
              <a:defRPr sz="1108"/>
            </a:lvl3pPr>
            <a:lvl4pPr marL="1266093" indent="0">
              <a:buNone/>
              <a:defRPr sz="923"/>
            </a:lvl4pPr>
            <a:lvl5pPr marL="1688123" indent="0">
              <a:buNone/>
              <a:defRPr sz="923"/>
            </a:lvl5pPr>
            <a:lvl6pPr marL="2110154" indent="0">
              <a:buNone/>
              <a:defRPr sz="923"/>
            </a:lvl6pPr>
            <a:lvl7pPr marL="2532184" indent="0">
              <a:buNone/>
              <a:defRPr sz="923"/>
            </a:lvl7pPr>
            <a:lvl8pPr marL="2954215" indent="0">
              <a:buNone/>
              <a:defRPr sz="923"/>
            </a:lvl8pPr>
            <a:lvl9pPr marL="3376247" indent="0">
              <a:buNone/>
              <a:defRPr sz="923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36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9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31" indent="0">
              <a:buNone/>
              <a:defRPr sz="2585"/>
            </a:lvl2pPr>
            <a:lvl3pPr marL="844061" indent="0">
              <a:buNone/>
              <a:defRPr sz="2215"/>
            </a:lvl3pPr>
            <a:lvl4pPr marL="1266093" indent="0">
              <a:buNone/>
              <a:defRPr sz="1846"/>
            </a:lvl4pPr>
            <a:lvl5pPr marL="1688123" indent="0">
              <a:buNone/>
              <a:defRPr sz="1846"/>
            </a:lvl5pPr>
            <a:lvl6pPr marL="2110154" indent="0">
              <a:buNone/>
              <a:defRPr sz="1846"/>
            </a:lvl6pPr>
            <a:lvl7pPr marL="2532184" indent="0">
              <a:buNone/>
              <a:defRPr sz="1846"/>
            </a:lvl7pPr>
            <a:lvl8pPr marL="2954215" indent="0">
              <a:buNone/>
              <a:defRPr sz="1846"/>
            </a:lvl8pPr>
            <a:lvl9pPr marL="3376247" indent="0">
              <a:buNone/>
              <a:defRPr sz="1846"/>
            </a:lvl9pPr>
          </a:lstStyle>
          <a:p>
            <a:r>
              <a:rPr lang="ru-RU" altLang="zh-CN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31" indent="0">
              <a:buNone/>
              <a:defRPr sz="1292"/>
            </a:lvl2pPr>
            <a:lvl3pPr marL="844061" indent="0">
              <a:buNone/>
              <a:defRPr sz="1108"/>
            </a:lvl3pPr>
            <a:lvl4pPr marL="1266093" indent="0">
              <a:buNone/>
              <a:defRPr sz="923"/>
            </a:lvl4pPr>
            <a:lvl5pPr marL="1688123" indent="0">
              <a:buNone/>
              <a:defRPr sz="923"/>
            </a:lvl5pPr>
            <a:lvl6pPr marL="2110154" indent="0">
              <a:buNone/>
              <a:defRPr sz="923"/>
            </a:lvl6pPr>
            <a:lvl7pPr marL="2532184" indent="0">
              <a:buNone/>
              <a:defRPr sz="923"/>
            </a:lvl7pPr>
            <a:lvl8pPr marL="2954215" indent="0">
              <a:buNone/>
              <a:defRPr sz="923"/>
            </a:lvl8pPr>
            <a:lvl9pPr marL="3376247" indent="0">
              <a:buNone/>
              <a:defRPr sz="923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08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3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66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99217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4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D95C-DBA3-42BC-94F8-E766D8EBFEC5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B0D3A84B-4BB8-4556-A3C9-31710A81C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282-4337-4F97-8198-89D412029C74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AB276FA-0745-4F0A-9971-C042F584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EAD1-ED53-482D-A87B-61AE1DECBA7E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8A8FACC0-5BE6-40F3-8888-F07C88BDB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C2FF-11AE-470D-8475-D8065190CBC1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5EC27B0F-2876-4360-AB5A-32B91ADFD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04A-654E-4FCE-A695-68F8E00433E1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18775720-A92B-4C29-A871-8B3E5E894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1520" y="855004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F822-6559-4F59-AAF6-CC2E0A1D517E}" type="datetime1">
              <a:rPr lang="zh-CN" altLang="en-US" smtClean="0"/>
              <a:t>2024/6/13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7EB7BC-2EAD-4BF0-80AC-C6C8DEB3B87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14036"/>
            <a:ext cx="2143485" cy="30835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655EA6-4E00-40F7-B968-30C645EAE861}"/>
              </a:ext>
            </a:extLst>
          </p:cNvPr>
          <p:cNvSpPr/>
          <p:nvPr userDrawn="1"/>
        </p:nvSpPr>
        <p:spPr>
          <a:xfrm>
            <a:off x="0" y="356662"/>
            <a:ext cx="9144000" cy="60959"/>
          </a:xfrm>
          <a:prstGeom prst="rect">
            <a:avLst/>
          </a:prstGeom>
          <a:solidFill>
            <a:srgbClr val="D7000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5" tIns="31653" rIns="63305" bIns="31653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92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804248" y="14036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标题 1"/>
          <p:cNvSpPr txBox="1">
            <a:spLocks/>
          </p:cNvSpPr>
          <p:nvPr userDrawn="1"/>
        </p:nvSpPr>
        <p:spPr>
          <a:xfrm>
            <a:off x="35496" y="476672"/>
            <a:ext cx="3091814" cy="3530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 userDrawn="1"/>
        </p:nvSpPr>
        <p:spPr>
          <a:xfrm>
            <a:off x="5245224" y="9772"/>
            <a:ext cx="3898776" cy="3530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C63F4BF-1635-46C4-A197-EA1F1206A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DBE403-B60A-4ED7-8846-889855CE6D64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2024/6/13</a:t>
            </a:fld>
            <a:endParaRPr kumimoji="0" lang="en-US" sz="111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1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153" y="64928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14036"/>
            <a:ext cx="1881051" cy="30835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356662"/>
            <a:ext cx="9144000" cy="60959"/>
          </a:xfrm>
          <a:prstGeom prst="rect">
            <a:avLst/>
          </a:prstGeom>
          <a:solidFill>
            <a:srgbClr val="D7000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5" tIns="31653" rIns="63305" bIns="31653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30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lvl1pPr algn="l" defTabSz="843915" rtl="0" eaLnBrk="1" latinLnBrk="0" hangingPunct="1">
        <a:lnSpc>
          <a:spcPct val="90000"/>
        </a:lnSpc>
        <a:spcBef>
          <a:spcPct val="0"/>
        </a:spcBef>
        <a:buNone/>
        <a:defRPr sz="4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820" indent="-210820" algn="l" defTabSz="843915" rtl="0" eaLnBrk="1" latinLnBrk="0" hangingPunct="1">
        <a:lnSpc>
          <a:spcPct val="90000"/>
        </a:lnSpc>
        <a:spcBef>
          <a:spcPts val="925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95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370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3pPr>
      <a:lvl4pPr marL="1477010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4pPr>
      <a:lvl5pPr marL="1899285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5pPr>
      <a:lvl6pPr marL="2320925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7pPr>
      <a:lvl8pPr marL="3165475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8pPr>
      <a:lvl9pPr marL="3587115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1pPr>
      <a:lvl2pPr marL="42227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2pPr>
      <a:lvl3pPr marL="84391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9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4pPr>
      <a:lvl5pPr marL="168783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5pPr>
      <a:lvl6pPr marL="211010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6pPr>
      <a:lvl7pPr marL="253238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7pPr>
      <a:lvl8pPr marL="295402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8pPr>
      <a:lvl9pPr marL="337629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42F7-DFC1-4408-9EE7-ECDDD00D9737}" type="datetime1">
              <a:rPr lang="zh-CN" altLang="en-US" smtClean="0"/>
              <a:pPr/>
              <a:t>2024/6/13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153" y="64928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7EB7BC-2EAD-4BF0-80AC-C6C8DEB3B8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"/>
            <a:ext cx="1763689" cy="28912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655EA6-4E00-40F7-B968-30C645EAE861}"/>
              </a:ext>
            </a:extLst>
          </p:cNvPr>
          <p:cNvSpPr/>
          <p:nvPr/>
        </p:nvSpPr>
        <p:spPr>
          <a:xfrm>
            <a:off x="0" y="356662"/>
            <a:ext cx="9144000" cy="60959"/>
          </a:xfrm>
          <a:prstGeom prst="rect">
            <a:avLst/>
          </a:prstGeom>
          <a:solidFill>
            <a:srgbClr val="D7000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5" tIns="31653" rIns="63305" bIns="31653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92"/>
          </a:p>
        </p:txBody>
      </p:sp>
    </p:spTree>
    <p:extLst>
      <p:ext uri="{BB962C8B-B14F-4D97-AF65-F5344CB8AC3E}">
        <p14:creationId xmlns:p14="http://schemas.microsoft.com/office/powerpoint/2010/main" val="176879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lvl1pPr algn="l" defTabSz="844061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15" indent="-211015" algn="l" defTabSz="844061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46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077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08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39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169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231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262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61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3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4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7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153" y="64928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7EB7BC-2EAD-4BF0-80AC-C6C8DEB3B8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"/>
            <a:ext cx="1763689" cy="28912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655EA6-4E00-40F7-B968-30C645EAE861}"/>
              </a:ext>
            </a:extLst>
          </p:cNvPr>
          <p:cNvSpPr/>
          <p:nvPr/>
        </p:nvSpPr>
        <p:spPr>
          <a:xfrm>
            <a:off x="0" y="356662"/>
            <a:ext cx="9144000" cy="60959"/>
          </a:xfrm>
          <a:prstGeom prst="rect">
            <a:avLst/>
          </a:prstGeom>
          <a:solidFill>
            <a:srgbClr val="D7000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5" tIns="31653" rIns="63305" bIns="31653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92"/>
          </a:p>
        </p:txBody>
      </p:sp>
    </p:spTree>
    <p:extLst>
      <p:ext uri="{BB962C8B-B14F-4D97-AF65-F5344CB8AC3E}">
        <p14:creationId xmlns:p14="http://schemas.microsoft.com/office/powerpoint/2010/main" val="402596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844061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15" indent="-211015" algn="l" defTabSz="844061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46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077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08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39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169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231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262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61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3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4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7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6E8D8-2464-4C54-9F5A-217E2BC2A47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1F5551-E58B-45DB-92FA-AA0293BCD038}"/>
              </a:ext>
            </a:extLst>
          </p:cNvPr>
          <p:cNvSpPr/>
          <p:nvPr/>
        </p:nvSpPr>
        <p:spPr>
          <a:xfrm>
            <a:off x="1909469" y="519124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200" b="1" dirty="0"/>
              <a:t>GAC Motor </a:t>
            </a:r>
            <a:r>
              <a:rPr lang="en-US" altLang="zh-CN" sz="1200" b="1" dirty="0" err="1"/>
              <a:t>Rus</a:t>
            </a:r>
            <a:r>
              <a:rPr lang="en-US" altLang="zh-CN" sz="1200" b="1" dirty="0"/>
              <a:t> , Ltd.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rPr>
              <a:t>XX.XX 2023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D934EF7-9FB5-4A72-A4AD-3A07C697036F}"/>
              </a:ext>
            </a:extLst>
          </p:cNvPr>
          <p:cNvSpPr/>
          <p:nvPr/>
        </p:nvSpPr>
        <p:spPr>
          <a:xfrm>
            <a:off x="-44417" y="2075979"/>
            <a:ext cx="9180512" cy="126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7D0D4BE-10A4-4D35-8F0A-1578F1C69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05" y="207949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lvl="0" algn="ctr">
              <a:spcBef>
                <a:spcPct val="50000"/>
              </a:spcBef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Evaluation report of </a:t>
            </a:r>
            <a:r>
              <a:rPr lang="en-US" altLang="zh-CN" sz="3600" b="0" dirty="0"/>
              <a:t>Russia's distributor network</a:t>
            </a:r>
            <a:endParaRPr lang="en-US" altLang="zh-CN" sz="36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78" y="6027003"/>
            <a:ext cx="913962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AutoNum type="arabicPeriod"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Background</a:t>
            </a:r>
            <a:endParaRPr kumimoji="0" lang="en-CA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6555" y="379854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CA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Introduction of </a:t>
            </a:r>
            <a:r>
              <a:rPr lang="en-US" altLang="zh-CN" b="1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XXX(dealer </a:t>
            </a:r>
            <a:r>
              <a:rPr lang="en-US" altLang="zh-CN" b="1" noProof="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name+city</a:t>
            </a:r>
            <a:r>
              <a:rPr lang="en-US" altLang="zh-CN" b="1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CA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0" lang="en-CA" altLang="zh-CN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usiness</a:t>
            </a:r>
            <a:r>
              <a:rPr kumimoji="0" lang="en-CA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Plan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 Comprehensive evaluation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22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D3CE402-F5E8-4577-A4A7-6BAD36DBC31B}"/>
              </a:ext>
            </a:extLst>
          </p:cNvPr>
          <p:cNvSpPr/>
          <p:nvPr/>
        </p:nvSpPr>
        <p:spPr>
          <a:xfrm>
            <a:off x="3457525" y="687841"/>
            <a:ext cx="2225263" cy="328813"/>
          </a:xfrm>
          <a:prstGeom prst="rect">
            <a:avLst/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kern="0" dirty="0">
                <a:solidFill>
                  <a:prstClr val="white"/>
                </a:solidFill>
                <a:latin typeface="Arial"/>
                <a:ea typeface="Microsoft YaHei"/>
                <a:cs typeface="+mn-ea"/>
                <a:sym typeface="Arial"/>
              </a:rPr>
              <a:t>202</a:t>
            </a:r>
            <a:r>
              <a:rPr lang="ru-RU" altLang="zh-CN" sz="1400" b="1" kern="0" dirty="0">
                <a:solidFill>
                  <a:prstClr val="white"/>
                </a:solidFill>
                <a:latin typeface="Arial"/>
                <a:ea typeface="Microsoft YaHei"/>
                <a:cs typeface="+mn-ea"/>
                <a:sym typeface="Arial"/>
              </a:rPr>
              <a:t>4</a:t>
            </a:r>
            <a:r>
              <a:rPr lang="en-US" altLang="zh-CN" sz="1400" b="1" kern="0" dirty="0">
                <a:solidFill>
                  <a:prstClr val="white"/>
                </a:solidFill>
                <a:latin typeface="Arial"/>
                <a:ea typeface="Microsoft YaHei"/>
                <a:cs typeface="+mn-ea"/>
                <a:sym typeface="Arial"/>
              </a:rPr>
              <a:t> year plan</a:t>
            </a:r>
            <a:endParaRPr lang="zh-CN" altLang="en-US" sz="1400" b="1" kern="0" dirty="0">
              <a:solidFill>
                <a:prstClr val="white"/>
              </a:solidFill>
              <a:latin typeface="Arial"/>
              <a:ea typeface="Microsoft YaHei"/>
              <a:cs typeface="+mn-ea"/>
              <a:sym typeface="Arial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996E8D8-2464-4C54-9F5A-217E2BC2A473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11" name="矩形 9">
            <a:extLst>
              <a:ext uri="{FF2B5EF4-FFF2-40B4-BE49-F238E27FC236}">
                <a16:creationId xmlns:a16="http://schemas.microsoft.com/office/drawing/2014/main" id="{E81797C2-F2FB-437B-A4B7-D736C70D4AE2}"/>
              </a:ext>
            </a:extLst>
          </p:cNvPr>
          <p:cNvSpPr/>
          <p:nvPr/>
        </p:nvSpPr>
        <p:spPr>
          <a:xfrm>
            <a:off x="0" y="332656"/>
            <a:ext cx="781236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prstClr val="black"/>
                </a:solidFill>
                <a:latin typeface="Arial"/>
                <a:ea typeface="Microsoft YaHei"/>
              </a:rPr>
              <a:t>Shipment plan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840310"/>
              </p:ext>
            </p:extLst>
          </p:nvPr>
        </p:nvGraphicFramePr>
        <p:xfrm>
          <a:off x="295841" y="1260199"/>
          <a:ext cx="8548634" cy="2025661"/>
        </p:xfrm>
        <a:graphic>
          <a:graphicData uri="http://schemas.openxmlformats.org/drawingml/2006/table">
            <a:tbl>
              <a:tblPr/>
              <a:tblGrid>
                <a:gridCol w="81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40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4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7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55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9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83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13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54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GS8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M8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GS3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17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EMKOO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692228"/>
                  </a:ext>
                </a:extLst>
              </a:tr>
              <a:tr h="295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20892"/>
              </p:ext>
            </p:extLst>
          </p:nvPr>
        </p:nvGraphicFramePr>
        <p:xfrm>
          <a:off x="1043608" y="4141395"/>
          <a:ext cx="7344816" cy="2413194"/>
        </p:xfrm>
        <a:graphic>
          <a:graphicData uri="http://schemas.openxmlformats.org/drawingml/2006/table">
            <a:tbl>
              <a:tblPr/>
              <a:tblGrid>
                <a:gridCol w="1591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954211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Model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2026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2027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57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GS8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270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algn="ctr"/>
                      <a:r>
                        <a:rPr lang="en-CA" b="1"/>
                        <a:t>M8</a:t>
                      </a:r>
                      <a:endParaRPr lang="en-C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65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GS3</a:t>
                      </a:r>
                      <a:r>
                        <a:rPr lang="en-CA" b="1" dirty="0"/>
                        <a:t>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EMKOO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11927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New models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55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r>
                        <a:rPr lang="en-US" altLang="zh-CN" b="1" dirty="0"/>
                        <a:t>otal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44061" rtl="0" eaLnBrk="1" fontAlgn="b" latinLnBrk="0" hangingPunct="1"/>
                      <a:endParaRPr lang="en-US" altLang="zh-CN" sz="1662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44061" rtl="0" eaLnBrk="1" fontAlgn="b" latinLnBrk="0" hangingPunct="1"/>
                      <a:endParaRPr lang="en-US" altLang="zh-CN" sz="1662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44061" rtl="0" eaLnBrk="1" fontAlgn="b" latinLnBrk="0" hangingPunct="1"/>
                      <a:endParaRPr lang="en-US" altLang="zh-CN" sz="1662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44061" rtl="0" eaLnBrk="1" fontAlgn="b" latinLnBrk="0" hangingPunct="1"/>
                      <a:endParaRPr lang="en-US" altLang="zh-CN" sz="1662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44061" rtl="0" eaLnBrk="1" fontAlgn="b" latinLnBrk="0" hangingPunct="1"/>
                      <a:endParaRPr lang="en-US" altLang="zh-CN" sz="1662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332124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8D3CE402-F5E8-4577-A4A7-6BAD36DBC31B}"/>
              </a:ext>
            </a:extLst>
          </p:cNvPr>
          <p:cNvSpPr/>
          <p:nvPr/>
        </p:nvSpPr>
        <p:spPr>
          <a:xfrm>
            <a:off x="3457526" y="3620113"/>
            <a:ext cx="2225263" cy="328813"/>
          </a:xfrm>
          <a:prstGeom prst="rect">
            <a:avLst/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kern="0" dirty="0">
                <a:solidFill>
                  <a:prstClr val="white"/>
                </a:solidFill>
                <a:latin typeface="Arial"/>
                <a:ea typeface="Microsoft YaHei"/>
                <a:cs typeface="+mn-ea"/>
                <a:sym typeface="Arial"/>
              </a:rPr>
              <a:t>2024-2027 year plan</a:t>
            </a:r>
            <a:endParaRPr lang="zh-CN" altLang="en-US" sz="1400" b="1" kern="0" dirty="0">
              <a:solidFill>
                <a:prstClr val="white"/>
              </a:solidFill>
              <a:latin typeface="Arial"/>
              <a:ea typeface="Microsoft YaHei"/>
              <a:cs typeface="+mn-ea"/>
              <a:sym typeface="Arial"/>
            </a:endParaRPr>
          </a:p>
        </p:txBody>
      </p:sp>
      <p:sp>
        <p:nvSpPr>
          <p:cNvPr id="15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211960" y="-94960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dealer evaluation</a:t>
            </a:r>
          </a:p>
        </p:txBody>
      </p:sp>
    </p:spTree>
    <p:extLst>
      <p:ext uri="{BB962C8B-B14F-4D97-AF65-F5344CB8AC3E}">
        <p14:creationId xmlns:p14="http://schemas.microsoft.com/office/powerpoint/2010/main" val="291547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4">
            <a:extLst>
              <a:ext uri="{FF2B5EF4-FFF2-40B4-BE49-F238E27FC236}">
                <a16:creationId xmlns:a16="http://schemas.microsoft.com/office/drawing/2014/main" id="{00E6530D-5EB0-6341-852B-519B5FC5C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31951"/>
              </p:ext>
            </p:extLst>
          </p:nvPr>
        </p:nvGraphicFramePr>
        <p:xfrm>
          <a:off x="156491" y="669300"/>
          <a:ext cx="8935121" cy="5832711"/>
        </p:xfrm>
        <a:graphic>
          <a:graphicData uri="http://schemas.openxmlformats.org/drawingml/2006/table">
            <a:tbl>
              <a:tblPr firstRow="1" firstCol="1">
                <a:tableStyleId>{616DA210-FB5B-4158-B5E0-FEB733F419BA}</a:tableStyleId>
              </a:tblPr>
              <a:tblGrid>
                <a:gridCol w="1966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8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 fontAlgn="ctr"/>
                      <a:r>
                        <a:rPr lang="en-CA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/>
                        </a:rPr>
                        <a:t>Company</a:t>
                      </a:r>
                      <a:r>
                        <a:rPr lang="en-CA" altLang="zh-CN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/>
                        </a:rPr>
                        <a:t> name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72000" marR="36000" marT="474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784">
                <a:tc>
                  <a:txBody>
                    <a:bodyPr/>
                    <a:lstStyle/>
                    <a:p>
                      <a:pPr algn="ctr" fontAlgn="ctr"/>
                      <a:br>
                        <a:rPr lang="en-US" sz="1200" b="1" dirty="0"/>
                      </a:br>
                      <a:r>
                        <a:rPr lang="en-US" sz="1245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business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/>
                        </a:rPr>
                        <a:t>Sale</a:t>
                      </a:r>
                      <a:r>
                        <a:rPr lang="en-CA" altLang="zh-CN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/>
                        </a:rPr>
                        <a:t>s of new cars, used cars, spare parts; </a:t>
                      </a:r>
                      <a:r>
                        <a:rPr lang="en-US" sz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maintenance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72000" marR="36000" marT="474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dirty="0"/>
                        <a:t>Main passenger car brands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200" b="1" dirty="0" err="1">
                          <a:solidFill>
                            <a:prstClr val="black"/>
                          </a:solidFill>
                        </a:rPr>
                        <a:t>Lada</a:t>
                      </a:r>
                      <a:r>
                        <a:rPr lang="en-CA" altLang="zh-CN" sz="1200" b="1" dirty="0">
                          <a:solidFill>
                            <a:prstClr val="black"/>
                          </a:solidFill>
                        </a:rPr>
                        <a:t>, </a:t>
                      </a:r>
                      <a:r>
                        <a:rPr lang="en-CA" altLang="zh-CN" sz="1200" b="1" dirty="0" err="1">
                          <a:solidFill>
                            <a:prstClr val="black"/>
                          </a:solidFill>
                        </a:rPr>
                        <a:t>Chery</a:t>
                      </a:r>
                      <a:r>
                        <a:rPr lang="en-CA" altLang="zh-CN" sz="1200" b="1" dirty="0">
                          <a:solidFill>
                            <a:prstClr val="black"/>
                          </a:solidFill>
                        </a:rPr>
                        <a:t>, </a:t>
                      </a:r>
                      <a:r>
                        <a:rPr lang="en-CA" altLang="zh-CN" sz="1200" b="1" dirty="0" err="1">
                          <a:solidFill>
                            <a:prstClr val="black"/>
                          </a:solidFill>
                        </a:rPr>
                        <a:t>Omoda</a:t>
                      </a:r>
                      <a:r>
                        <a:rPr lang="en-CA" altLang="zh-CN" sz="1200" b="1" dirty="0">
                          <a:solidFill>
                            <a:prstClr val="black"/>
                          </a:solidFill>
                        </a:rPr>
                        <a:t>, FAW, Citroen, UAZ,  Opel,</a:t>
                      </a:r>
                      <a:r>
                        <a:rPr lang="en-CA" altLang="zh-CN" sz="1200" b="1" baseline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kumimoji="0" lang="en-US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黑体"/>
                          <a:cs typeface="+mn-cs"/>
                        </a:rPr>
                        <a:t>Hyundai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黑体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>
                        <a:solidFill>
                          <a:prstClr val="black"/>
                        </a:solidFill>
                      </a:endParaRPr>
                    </a:p>
                  </a:txBody>
                  <a:tcPr marL="72000" marR="36000" marT="474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Condition of existing area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Dealership area –1200m2 </a:t>
                      </a:r>
                      <a:r>
                        <a:rPr lang="en-US" altLang="zh-CN" sz="1050" b="0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, renovated.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Location – many brands are nearby. </a:t>
                      </a:r>
                      <a:r>
                        <a:rPr lang="en-CA" altLang="zh-CN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  <a:r>
                        <a:rPr lang="en-CA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 MKAD, nearby two big Trade Malls – Mega and </a:t>
                      </a:r>
                      <a:r>
                        <a:rPr lang="en-CA" altLang="zh-CN" sz="11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Sadovod</a:t>
                      </a:r>
                      <a:r>
                        <a:rPr lang="en-CA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0" kern="1200" baseline="0" dirty="0">
                        <a:solidFill>
                          <a:schemeClr val="dk1"/>
                        </a:solidFill>
                        <a:latin typeface="+mn-lt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897">
                <a:tc>
                  <a:txBody>
                    <a:bodyPr/>
                    <a:lstStyle/>
                    <a:p>
                      <a:pPr algn="ctr" fontAlgn="ctr"/>
                      <a:br>
                        <a:rPr lang="en-US" sz="1200" b="1" dirty="0"/>
                      </a:br>
                      <a:r>
                        <a:rPr lang="en-US" sz="1245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status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br>
                        <a:rPr lang="en-US" sz="1200" dirty="0"/>
                      </a:br>
                      <a:r>
                        <a:rPr lang="en-US" sz="1200" baseline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sz="1100" baseline="0" dirty="0">
                          <a:latin typeface="+mn-lt"/>
                          <a:ea typeface="Microsoft YaHei" panose="020B0503020204020204" pitchFamily="34" charset="-122"/>
                        </a:rPr>
                        <a:t>Dealer uses only own funds to invest.  Strong contribution potential to increase sales year by year in Moscow   </a:t>
                      </a:r>
                      <a:endParaRPr kumimoji="0" lang="en-US" altLang="zh-CN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/>
                        <a:t>Operating conditions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20</a:t>
                      </a:r>
                      <a:r>
                        <a:rPr lang="ru-RU" altLang="zh-CN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2</a:t>
                      </a:r>
                      <a:r>
                        <a:rPr lang="en-CA" altLang="zh-CN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0</a:t>
                      </a:r>
                      <a:r>
                        <a:rPr lang="en-CA" altLang="zh-CN" sz="105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 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–</a:t>
                      </a:r>
                      <a:r>
                        <a:rPr lang="ru-RU" altLang="zh-CN" sz="105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11 310 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units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2021 -  </a:t>
                      </a:r>
                      <a:r>
                        <a:rPr lang="ru-RU" altLang="zh-CN" sz="105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15 583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units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zh-CN" sz="105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2022 -  </a:t>
                      </a:r>
                      <a:r>
                        <a:rPr lang="ru-RU" altLang="zh-CN" sz="105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8 864</a:t>
                      </a:r>
                      <a:r>
                        <a:rPr lang="en-US" altLang="zh-CN" sz="105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 units </a:t>
                      </a:r>
                      <a:endParaRPr lang="en-US" altLang="zh-CN" sz="105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1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/>
                        <a:t>Order planning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r>
                        <a:rPr kumimoji="0" lang="en-CA" altLang="zh-CN" sz="105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1</a:t>
                      </a:r>
                      <a:r>
                        <a:rPr kumimoji="0" lang="en-CA" altLang="zh-CN" sz="105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st</a:t>
                      </a:r>
                      <a:r>
                        <a:rPr kumimoji="0" lang="en-CA" altLang="zh-CN" sz="105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 year (2022) –</a:t>
                      </a:r>
                      <a:r>
                        <a:rPr kumimoji="0" lang="en-US" altLang="zh-CN" sz="105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 244</a:t>
                      </a:r>
                      <a:r>
                        <a:rPr kumimoji="0" lang="ru-RU" altLang="zh-CN" sz="105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 </a:t>
                      </a:r>
                      <a:r>
                        <a:rPr kumimoji="0" lang="en-CA" altLang="zh-CN" sz="105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 units. </a:t>
                      </a:r>
                    </a:p>
                    <a:p>
                      <a:r>
                        <a:rPr kumimoji="0" lang="en-CA" altLang="zh-CN" sz="105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Ready to purchase 10 – 15 units from the start. </a:t>
                      </a: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748156435"/>
                  </a:ext>
                </a:extLst>
              </a:tr>
              <a:tr h="310440">
                <a:tc>
                  <a:txBody>
                    <a:bodyPr/>
                    <a:lstStyle/>
                    <a:p>
                      <a:pPr marL="0" marR="0" lvl="0" indent="0" algn="ctr" defTabSz="84406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45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Investment plan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Dealer is ready to contribute in accordance with the plan + renovation expenses</a:t>
                      </a: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2289780868"/>
                  </a:ext>
                </a:extLst>
              </a:tr>
              <a:tr h="310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/>
                        <a:t>Store plan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GAC showroom area – </a:t>
                      </a:r>
                      <a:r>
                        <a:rPr kumimoji="0" lang="en-CA" altLang="zh-CN" sz="105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400</a:t>
                      </a:r>
                      <a:r>
                        <a:rPr kumimoji="0" lang="en-US" altLang="zh-CN" sz="105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 m2, Service Area for GAC is 495  m2</a:t>
                      </a: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2787824474"/>
                  </a:ext>
                </a:extLst>
              </a:tr>
              <a:tr h="310440">
                <a:tc>
                  <a:txBody>
                    <a:bodyPr/>
                    <a:lstStyle/>
                    <a:p>
                      <a:pPr marL="0" marR="0" lvl="0" indent="0" algn="ctr" defTabSz="84406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Team plan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CA" altLang="zh-CN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There</a:t>
                      </a:r>
                      <a:r>
                        <a:rPr lang="en-CA" altLang="zh-CN" sz="105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are 560 employees .  16  of them will become the part of GAC brand.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685817652"/>
                  </a:ext>
                </a:extLst>
              </a:tr>
              <a:tr h="407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/>
                        <a:t>Overview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CA" altLang="zh-CN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Dealer with good location on MKAD</a:t>
                      </a:r>
                      <a:r>
                        <a:rPr lang="en-CA" altLang="zh-CN" sz="105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. Ready to invest and develop brand in Moscow region. Ready to purchase cars and start renovation ASAP. </a:t>
                      </a:r>
                      <a:endParaRPr lang="en-US" altLang="zh-CN" sz="105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2497617091"/>
                  </a:ext>
                </a:extLst>
              </a:tr>
              <a:tr h="7492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/>
                        <a:t>Suggestions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 </a:t>
                      </a:r>
                      <a:r>
                        <a:rPr lang="en-US" altLang="zh-CN" sz="8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Moscow dealer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8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TOP-500 company in Russia</a:t>
                      </a:r>
                      <a:r>
                        <a:rPr lang="en-US" altLang="zh-CN" sz="800" b="1" kern="1200" baseline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800" b="1" kern="1200" baseline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Big experience in sales (since 1992) 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800" b="1" kern="1200" baseline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Oldest dealer in Moscow. 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800" b="1" kern="1200" baseline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Location with high traffic (MKAD). Two big Trade Malls are near the dealership. </a:t>
                      </a: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1939371382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EAC48814-26D0-4870-9A33-A8151722FF35}"/>
              </a:ext>
            </a:extLst>
          </p:cNvPr>
          <p:cNvSpPr/>
          <p:nvPr/>
        </p:nvSpPr>
        <p:spPr>
          <a:xfrm>
            <a:off x="-83128" y="273487"/>
            <a:ext cx="8960847" cy="4222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Comprehensive Evaluation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397295" y="-94960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dealer evaluation</a:t>
            </a:r>
          </a:p>
        </p:txBody>
      </p:sp>
    </p:spTree>
    <p:extLst>
      <p:ext uri="{BB962C8B-B14F-4D97-AF65-F5344CB8AC3E}">
        <p14:creationId xmlns:p14="http://schemas.microsoft.com/office/powerpoint/2010/main" val="92798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131y1g1a5150-162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53" y="2708920"/>
            <a:ext cx="7850188" cy="275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19C46-54BA-4ACC-ABC8-62F2B77DB878}"/>
              </a:ext>
            </a:extLst>
          </p:cNvPr>
          <p:cNvSpPr txBox="1"/>
          <p:nvPr/>
        </p:nvSpPr>
        <p:spPr>
          <a:xfrm>
            <a:off x="705588" y="1484784"/>
            <a:ext cx="8215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Please fill in contact details here: Company name, contact person name, phone, email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6342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325435"/>
              </p:ext>
            </p:extLst>
          </p:nvPr>
        </p:nvGraphicFramePr>
        <p:xfrm>
          <a:off x="40792" y="857895"/>
          <a:ext cx="9067789" cy="593512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9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Applicant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baseline="0" dirty="0"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XXX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Company business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Automobile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trade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Foundation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199</a:t>
                      </a: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2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ea"/>
                        <a:sym typeface="+mn-lt"/>
                      </a:endParaRPr>
                    </a:p>
                  </a:txBody>
                  <a:tcPr marL="51437" marR="514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2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baseline="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Registered capital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baseline="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10</a:t>
                      </a:r>
                      <a:r>
                        <a:rPr lang="ru-RU" altLang="zh-CN" sz="1600" kern="1200" baseline="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 000</a:t>
                      </a:r>
                      <a:r>
                        <a:rPr lang="en-US" altLang="zh-CN" sz="1600" kern="1200" baseline="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 000 (RUB)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 </a:t>
                      </a: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Shareholder ratio</a:t>
                      </a:r>
                      <a:endParaRPr kumimoji="0" lang="zh-CN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400" kern="1200" baseline="0" dirty="0" err="1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</a:rPr>
                        <a:t>Rogozhkin</a:t>
                      </a:r>
                      <a:r>
                        <a:rPr lang="en-CA" altLang="zh-CN" sz="1400" kern="1200" baseline="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</a:rPr>
                        <a:t> A.I. – 50%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400" kern="1200" baseline="0" dirty="0" err="1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</a:rPr>
                        <a:t>Solodushenkov</a:t>
                      </a:r>
                      <a:r>
                        <a:rPr lang="en-CA" altLang="zh-CN" sz="1400" kern="1200" baseline="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</a:rPr>
                        <a:t> A.A – 50%</a:t>
                      </a:r>
                      <a:endParaRPr lang="en-US" altLang="zh-CN" sz="1400" kern="1200" baseline="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ea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8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Main business</a:t>
                      </a:r>
                      <a:endParaRPr kumimoji="0" lang="zh-CN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baseline="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Automobile industry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Current</a:t>
                      </a:r>
                      <a:r>
                        <a:rPr kumimoji="0" lang="zh-CN" altLang="en-US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brands portfolio</a:t>
                      </a:r>
                    </a:p>
                  </a:txBody>
                  <a:tcPr marL="0" marR="0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400" b="1" dirty="0" err="1">
                          <a:solidFill>
                            <a:prstClr val="black"/>
                          </a:solidFill>
                        </a:rPr>
                        <a:t>Lada</a:t>
                      </a:r>
                      <a:r>
                        <a:rPr lang="en-CA" altLang="zh-CN" sz="1400" b="1" dirty="0">
                          <a:solidFill>
                            <a:prstClr val="black"/>
                          </a:solidFill>
                        </a:rPr>
                        <a:t>, </a:t>
                      </a:r>
                      <a:r>
                        <a:rPr lang="en-CA" altLang="zh-CN" sz="1400" b="1" dirty="0" err="1">
                          <a:solidFill>
                            <a:prstClr val="black"/>
                          </a:solidFill>
                        </a:rPr>
                        <a:t>Chery</a:t>
                      </a:r>
                      <a:r>
                        <a:rPr lang="en-CA" altLang="zh-CN" sz="1400" b="1" dirty="0">
                          <a:solidFill>
                            <a:prstClr val="black"/>
                          </a:solidFill>
                        </a:rPr>
                        <a:t>, </a:t>
                      </a:r>
                      <a:r>
                        <a:rPr lang="en-CA" altLang="zh-CN" sz="1400" b="1" dirty="0" err="1">
                          <a:solidFill>
                            <a:prstClr val="black"/>
                          </a:solidFill>
                        </a:rPr>
                        <a:t>Omoda</a:t>
                      </a:r>
                      <a:r>
                        <a:rPr lang="en-CA" altLang="zh-CN" sz="1400" b="1" dirty="0">
                          <a:solidFill>
                            <a:prstClr val="black"/>
                          </a:solidFill>
                        </a:rPr>
                        <a:t>, FAW, Citroen, UAZ,  Opel,</a:t>
                      </a:r>
                      <a:r>
                        <a:rPr lang="en-CA" altLang="zh-CN" sz="1400" b="1" baseline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Hyundai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altLang="zh-CN" sz="1400" b="1" dirty="0">
                        <a:solidFill>
                          <a:prstClr val="black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3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Current showrooms situation </a:t>
                      </a:r>
                      <a:endParaRPr kumimoji="0" lang="zh-CN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itchFamily="34" charset="-122"/>
                          <a:ea typeface="微软雅黑" pitchFamily="34" charset="-122"/>
                        </a:rPr>
                        <a:t>10 showrooms in Moscow 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8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General director</a:t>
                      </a:r>
                      <a:endParaRPr kumimoji="0" lang="zh-CN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03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Bogdanov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Dmitry 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Amount</a:t>
                      </a:r>
                      <a:r>
                        <a:rPr kumimoji="0" lang="zh-CN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of</a:t>
                      </a:r>
                      <a:r>
                        <a:rPr kumimoji="0" lang="zh-CN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employees</a:t>
                      </a:r>
                      <a:endParaRPr kumimoji="0" lang="zh-CN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400" kern="1200" baseline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560</a:t>
                      </a:r>
                      <a:r>
                        <a:rPr lang="zh-CN" altLang="en-US" sz="1400" kern="1200" baseline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employees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67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Company features</a:t>
                      </a:r>
                      <a:endParaRPr kumimoji="0" lang="zh-CN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altLang="zh-CN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Dealer is ready to invest in GAC and has very strong desire to cooperate.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CN" sz="16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Professionalism and attentiveness of employees; convenient location; high quality of  service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CN" sz="16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Good investment base for development and promotion of GAC brand on the local region </a:t>
                      </a:r>
                      <a:br>
                        <a:rPr lang="en-US" altLang="zh-CN" sz="16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CN" sz="16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Dealer ready to renovate showroom in accordance with GAC </a:t>
                      </a:r>
                      <a:r>
                        <a:rPr lang="en-US" altLang="zh-CN" sz="1600" b="1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standarts</a:t>
                      </a:r>
                      <a:endParaRPr lang="en-US" altLang="zh-CN" sz="16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zh-CN" sz="16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Dealer ready to achieve high goals in sales and aftersales area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zh-CN" sz="16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management skills, which help to promote brand</a:t>
                      </a:r>
                      <a:endParaRPr lang="ru-RU" altLang="zh-CN" sz="16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included in the TOP-500 largest companies in Russia according to RBC</a:t>
                      </a:r>
                      <a:endParaRPr lang="en-US" altLang="zh-CN" sz="105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C7912E22-66DF-49D3-ACF5-7188C9822D30}"/>
              </a:ext>
            </a:extLst>
          </p:cNvPr>
          <p:cNvSpPr/>
          <p:nvPr/>
        </p:nvSpPr>
        <p:spPr>
          <a:xfrm>
            <a:off x="0" y="332656"/>
            <a:ext cx="7812360" cy="4177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/>
                <a:ea typeface="Microsoft YaHei"/>
              </a:rPr>
              <a:t>1. </a:t>
            </a:r>
            <a:r>
              <a:rPr lang="en-US" altLang="zh-CN" sz="1600" b="1" dirty="0">
                <a:latin typeface="微软雅黑" panose="020B0503020204020204" pitchFamily="34" charset="-122"/>
              </a:rPr>
              <a:t>Introduction of “</a:t>
            </a:r>
            <a:r>
              <a:rPr lang="en-CA" altLang="zh-CN" sz="1600" b="1" dirty="0">
                <a:latin typeface="微软雅黑" panose="020B0503020204020204" pitchFamily="34" charset="-122"/>
              </a:rPr>
              <a:t>XXX </a:t>
            </a:r>
            <a:r>
              <a:rPr lang="en-US" altLang="zh-CN" sz="1600" b="1" dirty="0">
                <a:latin typeface="微软雅黑" panose="020B0503020204020204" pitchFamily="34" charset="-122"/>
              </a:rPr>
              <a:t>”</a:t>
            </a:r>
            <a:endParaRPr lang="zh-CN" altLang="en-US" sz="1600" b="1" dirty="0">
              <a:latin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E8D8-2464-4C54-9F5A-217E2BC2A473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8" name="矩形 6">
            <a:extLst>
              <a:ext uri="{FF2B5EF4-FFF2-40B4-BE49-F238E27FC236}">
                <a16:creationId xmlns:a16="http://schemas.microsoft.com/office/drawing/2014/main" id="{D7114EA6-CD92-4A71-8052-A0914E7434B1}"/>
              </a:ext>
            </a:extLst>
          </p:cNvPr>
          <p:cNvSpPr/>
          <p:nvPr/>
        </p:nvSpPr>
        <p:spPr>
          <a:xfrm>
            <a:off x="4283968" y="-99392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dealer evaluation</a:t>
            </a:r>
          </a:p>
        </p:txBody>
      </p:sp>
    </p:spTree>
    <p:extLst>
      <p:ext uri="{BB962C8B-B14F-4D97-AF65-F5344CB8AC3E}">
        <p14:creationId xmlns:p14="http://schemas.microsoft.com/office/powerpoint/2010/main" val="293051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350118-F6AE-4872-88CE-3EC647B44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E8D8-2464-4C54-9F5A-217E2BC2A473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067944" y="-101366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dealer evaluation</a:t>
            </a:r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1613B3BF-F56F-4BD2-93D0-605FB84A20DA}"/>
              </a:ext>
            </a:extLst>
          </p:cNvPr>
          <p:cNvSpPr/>
          <p:nvPr/>
        </p:nvSpPr>
        <p:spPr>
          <a:xfrm>
            <a:off x="1361916" y="67857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Auto sales records ( 2020 – 2022)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0BA13A-A88D-454C-8020-15334338FA9A}"/>
              </a:ext>
            </a:extLst>
          </p:cNvPr>
          <p:cNvSpPr/>
          <p:nvPr/>
        </p:nvSpPr>
        <p:spPr>
          <a:xfrm>
            <a:off x="3576099" y="4797152"/>
            <a:ext cx="2052357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Таблица 5">
            <a:extLst>
              <a:ext uri="{FF2B5EF4-FFF2-40B4-BE49-F238E27FC236}">
                <a16:creationId xmlns:a16="http://schemas.microsoft.com/office/drawing/2014/main" id="{4F5A4A9D-DBAD-402C-9BB3-E24AE8466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79417"/>
              </p:ext>
            </p:extLst>
          </p:nvPr>
        </p:nvGraphicFramePr>
        <p:xfrm>
          <a:off x="656975" y="1124744"/>
          <a:ext cx="8163496" cy="406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874">
                  <a:extLst>
                    <a:ext uri="{9D8B030D-6E8A-4147-A177-3AD203B41FA5}">
                      <a16:colId xmlns:a16="http://schemas.microsoft.com/office/drawing/2014/main" val="2893232119"/>
                    </a:ext>
                  </a:extLst>
                </a:gridCol>
                <a:gridCol w="2040874">
                  <a:extLst>
                    <a:ext uri="{9D8B030D-6E8A-4147-A177-3AD203B41FA5}">
                      <a16:colId xmlns:a16="http://schemas.microsoft.com/office/drawing/2014/main" val="3864018961"/>
                    </a:ext>
                  </a:extLst>
                </a:gridCol>
                <a:gridCol w="2040874">
                  <a:extLst>
                    <a:ext uri="{9D8B030D-6E8A-4147-A177-3AD203B41FA5}">
                      <a16:colId xmlns:a16="http://schemas.microsoft.com/office/drawing/2014/main" val="1043892996"/>
                    </a:ext>
                  </a:extLst>
                </a:gridCol>
                <a:gridCol w="2040874">
                  <a:extLst>
                    <a:ext uri="{9D8B030D-6E8A-4147-A177-3AD203B41FA5}">
                      <a16:colId xmlns:a16="http://schemas.microsoft.com/office/drawing/2014/main" val="1021774491"/>
                    </a:ext>
                  </a:extLst>
                </a:gridCol>
              </a:tblGrid>
              <a:tr h="5076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Brand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016998"/>
                  </a:ext>
                </a:extLst>
              </a:tr>
              <a:tr h="507669">
                <a:tc>
                  <a:txBody>
                    <a:bodyPr/>
                    <a:lstStyle>
                      <a:lvl1pPr marL="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31" indent="-28575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61" indent="-22860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093" indent="-22860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23" indent="-22860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154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184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15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247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/>
                        </a:rPr>
                        <a:t>LADA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9429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12791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6795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61392"/>
                  </a:ext>
                </a:extLst>
              </a:tr>
              <a:tr h="507669">
                <a:tc>
                  <a:txBody>
                    <a:bodyPr/>
                    <a:lstStyle>
                      <a:lvl1pPr marL="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31" indent="-28575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61" indent="-22860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093" indent="-22860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23" indent="-22860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154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184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15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247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r>
                        <a:rPr kumimoji="0" lang="en-CA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UAZ 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440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090073"/>
                  </a:ext>
                </a:extLst>
              </a:tr>
              <a:tr h="507669">
                <a:tc>
                  <a:txBody>
                    <a:bodyPr/>
                    <a:lstStyle>
                      <a:lvl1pPr marL="0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31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61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093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23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154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184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15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247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 SemiConden"/>
                        </a:rPr>
                        <a:t>Hyundai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1284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524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5427"/>
                  </a:ext>
                </a:extLst>
              </a:tr>
              <a:tr h="507669">
                <a:tc>
                  <a:txBody>
                    <a:bodyPr/>
                    <a:lstStyle>
                      <a:lvl1pPr marL="0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31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61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093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23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154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184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15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247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 SemiConden"/>
                        </a:rPr>
                        <a:t>Citroen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85402"/>
                  </a:ext>
                </a:extLst>
              </a:tr>
              <a:tr h="509409">
                <a:tc>
                  <a:txBody>
                    <a:bodyPr/>
                    <a:lstStyle>
                      <a:lvl1pPr marL="0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31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61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093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23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154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184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15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247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 SemiConden"/>
                        </a:rPr>
                        <a:t>Chery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 SemiConden"/>
                        </a:rPr>
                        <a:t>, since November 2020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484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842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59135"/>
                  </a:ext>
                </a:extLst>
              </a:tr>
              <a:tr h="509409"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FAW,  since Nov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2022г.</a:t>
                      </a: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5007"/>
                  </a:ext>
                </a:extLst>
              </a:tr>
              <a:tr h="509409"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OMODA, </a:t>
                      </a:r>
                      <a:r>
                        <a:rPr kumimoji="0" lang="en-CA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since December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2022г.</a:t>
                      </a: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28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37522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C7912E22-66DF-49D3-ACF5-7188C9822D30}"/>
              </a:ext>
            </a:extLst>
          </p:cNvPr>
          <p:cNvSpPr/>
          <p:nvPr/>
        </p:nvSpPr>
        <p:spPr>
          <a:xfrm>
            <a:off x="0" y="332656"/>
            <a:ext cx="781236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Arial"/>
                <a:ea typeface="Microsoft YaHei"/>
              </a:rPr>
              <a:t>1. </a:t>
            </a:r>
            <a:r>
              <a:rPr lang="en-US" altLang="zh-CN" sz="1600" b="1" dirty="0">
                <a:latin typeface="微软雅黑" panose="020B0503020204020204" pitchFamily="34" charset="-122"/>
              </a:rPr>
              <a:t>Introduction</a:t>
            </a:r>
            <a:r>
              <a:rPr lang="en-US" altLang="zh-CN" b="1" dirty="0">
                <a:latin typeface="微软雅黑" panose="020B0503020204020204" pitchFamily="34" charset="-122"/>
              </a:rPr>
              <a:t> of “</a:t>
            </a:r>
            <a:r>
              <a:rPr lang="en-CA" altLang="zh-CN" b="1" dirty="0">
                <a:latin typeface="微软雅黑" panose="020B0503020204020204" pitchFamily="34" charset="-122"/>
              </a:rPr>
              <a:t>XXX </a:t>
            </a:r>
            <a:r>
              <a:rPr lang="en-US" altLang="zh-CN" b="1" dirty="0">
                <a:latin typeface="微软雅黑" panose="020B0503020204020204" pitchFamily="34" charset="-122"/>
              </a:rPr>
              <a:t>”</a:t>
            </a:r>
            <a:endParaRPr lang="zh-CN" altLang="en-US" b="1" dirty="0">
              <a:latin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122310" y="3717032"/>
            <a:ext cx="4536504" cy="1512168"/>
            <a:chOff x="3122310" y="3717032"/>
            <a:chExt cx="4536504" cy="1512168"/>
          </a:xfrm>
        </p:grpSpPr>
        <p:sp>
          <p:nvSpPr>
            <p:cNvPr id="13" name="椭圆 12"/>
            <p:cNvSpPr/>
            <p:nvPr/>
          </p:nvSpPr>
          <p:spPr>
            <a:xfrm>
              <a:off x="3122310" y="3717032"/>
              <a:ext cx="4536504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"/>
            <p:cNvSpPr/>
            <p:nvPr/>
          </p:nvSpPr>
          <p:spPr>
            <a:xfrm>
              <a:off x="3410342" y="3972244"/>
              <a:ext cx="39604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altLang="zh-CN" u="sng" dirty="0" err="1">
                  <a:solidFill>
                    <a:schemeClr val="bg1"/>
                  </a:solidFill>
                </a:rPr>
                <a:t>Pls</a:t>
              </a:r>
              <a:r>
                <a:rPr lang="en-CA" altLang="zh-CN" u="sng" dirty="0">
                  <a:solidFill>
                    <a:schemeClr val="bg1"/>
                  </a:solidFill>
                </a:rPr>
                <a:t> note to indicate Chinese brand sales volume if this dealer cooperate with some Chinese brands</a:t>
              </a:r>
              <a:endParaRPr lang="zh-CN" altLang="en-US" sz="2400" u="sng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30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1F6BB06-A722-4727-BD4C-80B4CA5BE4BF}"/>
              </a:ext>
            </a:extLst>
          </p:cNvPr>
          <p:cNvSpPr/>
          <p:nvPr/>
        </p:nvSpPr>
        <p:spPr>
          <a:xfrm>
            <a:off x="2937893" y="6021288"/>
            <a:ext cx="770011" cy="163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DA238D-F452-407B-B23B-13FEB9E11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E8D8-2464-4C54-9F5A-217E2BC2A473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F2FE01A-FD2B-4963-98DD-79DFFB893ABE}"/>
              </a:ext>
            </a:extLst>
          </p:cNvPr>
          <p:cNvSpPr/>
          <p:nvPr/>
        </p:nvSpPr>
        <p:spPr>
          <a:xfrm>
            <a:off x="2937893" y="6021288"/>
            <a:ext cx="625995" cy="163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表格 6">
            <a:extLst>
              <a:ext uri="{FF2B5EF4-FFF2-40B4-BE49-F238E27FC236}">
                <a16:creationId xmlns:a16="http://schemas.microsoft.com/office/drawing/2014/main" id="{A960CC0F-F53B-4D42-AD15-D526B759A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67727"/>
              </p:ext>
            </p:extLst>
          </p:nvPr>
        </p:nvGraphicFramePr>
        <p:xfrm>
          <a:off x="621651" y="1420396"/>
          <a:ext cx="3614443" cy="5301079"/>
        </p:xfrm>
        <a:graphic>
          <a:graphicData uri="http://schemas.openxmlformats.org/drawingml/2006/table">
            <a:tbl>
              <a:tblPr firstRow="1" bandRow="1"/>
              <a:tblGrid>
                <a:gridCol w="1776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Address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XXX</a:t>
                      </a:r>
                      <a:endParaRPr lang="zh-CN" altLang="en-US" sz="10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Dimension of GAC Showroom with reception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altLang="zh-CN" sz="1000" b="0" baseline="0" dirty="0"/>
                        <a:t>XXX </a:t>
                      </a:r>
                      <a:r>
                        <a:rPr lang="en-CA" altLang="zh-CN" sz="1000" b="0" baseline="0" dirty="0" err="1"/>
                        <a:t>sq.m</a:t>
                      </a:r>
                      <a:r>
                        <a:rPr lang="en-CA" altLang="zh-CN" sz="1000" b="0" baseline="0" dirty="0"/>
                        <a:t>.</a:t>
                      </a:r>
                      <a:endParaRPr lang="zh-CN" altLang="en-US" sz="1000" b="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237314"/>
                  </a:ext>
                </a:extLst>
              </a:tr>
              <a:tr h="458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Dimension  of</a:t>
                      </a: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GAC Service center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altLang="zh-CN" sz="1000" dirty="0"/>
                        <a:t>XXX</a:t>
                      </a:r>
                      <a:r>
                        <a:rPr lang="en-CA" altLang="zh-CN" sz="1000" baseline="0" dirty="0"/>
                        <a:t> </a:t>
                      </a:r>
                      <a:r>
                        <a:rPr lang="en-CA" altLang="zh-CN" sz="1000" dirty="0" err="1"/>
                        <a:t>sq.m</a:t>
                      </a:r>
                      <a:r>
                        <a:rPr lang="en-CA" altLang="zh-CN" sz="1000" dirty="0"/>
                        <a:t>.</a:t>
                      </a:r>
                      <a:endParaRPr lang="zh-CN" altLang="en-US" sz="10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934772"/>
                  </a:ext>
                </a:extLst>
              </a:tr>
              <a:tr h="422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Brands nearby 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XXXX</a:t>
                      </a:r>
                      <a:endParaRPr lang="zh-CN" altLang="en-US" sz="10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Land property (self-owned/rental)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XXX</a:t>
                      </a:r>
                      <a:endParaRPr lang="zh-CN" altLang="en-US" sz="10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Newly</a:t>
                      </a:r>
                      <a:r>
                        <a:rPr lang="en-US" altLang="zh-CN" sz="10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built/renovate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XX</a:t>
                      </a:r>
                      <a:endParaRPr lang="zh-CN" altLang="en-US" sz="10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4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Evaluation of the</a:t>
                      </a: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location 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altLang="zh-CN" sz="1000" dirty="0"/>
                        <a:t>Good</a:t>
                      </a:r>
                      <a:r>
                        <a:rPr lang="en-CA" altLang="zh-CN" sz="1000" baseline="0" dirty="0"/>
                        <a:t> location with easy access to high customer traffic (MKAD, Crocus City Mall &amp; Expo, wealthy living area) </a:t>
                      </a:r>
                      <a:endParaRPr lang="zh-CN" altLang="en-US" sz="10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4225D9FD-25F9-4D85-B0DB-CDBD2278FD83}"/>
              </a:ext>
            </a:extLst>
          </p:cNvPr>
          <p:cNvSpPr txBox="1"/>
          <p:nvPr/>
        </p:nvSpPr>
        <p:spPr>
          <a:xfrm>
            <a:off x="651092" y="883711"/>
            <a:ext cx="3200400" cy="330869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de-DE"/>
            </a:defPPr>
            <a:lvl1pPr defTabSz="685800" fontAlgn="auto">
              <a:spcBef>
                <a:spcPts val="0"/>
              </a:spcBef>
              <a:spcAft>
                <a:spcPts val="0"/>
              </a:spcAft>
              <a:defRPr sz="1400" b="1" kern="0">
                <a:solidFill>
                  <a:prstClr val="white"/>
                </a:solidFill>
                <a:latin typeface="Arial"/>
                <a:ea typeface="Microsoft YaHei"/>
                <a:cs typeface="+mn-ea"/>
              </a:defRPr>
            </a:lvl1pPr>
          </a:lstStyle>
          <a:p>
            <a:pPr algn="ctr"/>
            <a:r>
              <a:rPr lang="en-US" altLang="zh-CN" dirty="0"/>
              <a:t>Location detailed information 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225D9FD-25F9-4D85-B0DB-CDBD2278FD83}"/>
              </a:ext>
            </a:extLst>
          </p:cNvPr>
          <p:cNvSpPr txBox="1"/>
          <p:nvPr/>
        </p:nvSpPr>
        <p:spPr>
          <a:xfrm>
            <a:off x="5209321" y="895417"/>
            <a:ext cx="3886200" cy="319163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de-DE"/>
            </a:defPPr>
            <a:lvl1pPr defTabSz="685800" fontAlgn="auto">
              <a:spcBef>
                <a:spcPts val="0"/>
              </a:spcBef>
              <a:spcAft>
                <a:spcPts val="0"/>
              </a:spcAft>
              <a:defRPr sz="1400" b="1" kern="0">
                <a:solidFill>
                  <a:prstClr val="white"/>
                </a:solidFill>
                <a:latin typeface="Arial"/>
                <a:ea typeface="Microsoft YaHei"/>
                <a:cs typeface="+mn-ea"/>
              </a:defRPr>
            </a:lvl1pPr>
          </a:lstStyle>
          <a:p>
            <a:pPr algn="ctr"/>
            <a:r>
              <a:rPr lang="en-US" altLang="zh-CN" dirty="0"/>
              <a:t>GPS Position and other brands nearby</a:t>
            </a:r>
            <a:endParaRPr lang="zh-CN" altLang="en-US" dirty="0"/>
          </a:p>
        </p:txBody>
      </p:sp>
      <p:pic>
        <p:nvPicPr>
          <p:cNvPr id="27" name="Рисунок 3"/>
          <p:cNvPicPr>
            <a:picLocks noChangeAspect="1"/>
          </p:cNvPicPr>
          <p:nvPr/>
        </p:nvPicPr>
        <p:blipFill rotWithShape="1">
          <a:blip r:embed="rId2"/>
          <a:srcRect l="33000" t="22592" r="6833" b="9407"/>
          <a:stretch/>
        </p:blipFill>
        <p:spPr>
          <a:xfrm>
            <a:off x="4292512" y="2636912"/>
            <a:ext cx="4803009" cy="3456384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C7912E22-66DF-49D3-ACF5-7188C9822D30}"/>
              </a:ext>
            </a:extLst>
          </p:cNvPr>
          <p:cNvSpPr/>
          <p:nvPr/>
        </p:nvSpPr>
        <p:spPr>
          <a:xfrm>
            <a:off x="0" y="332656"/>
            <a:ext cx="7812360" cy="418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Business plan of XXX -Brands around and detailed information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602278" y="-99392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dealer evaluation</a:t>
            </a:r>
          </a:p>
        </p:txBody>
      </p:sp>
      <p:sp>
        <p:nvSpPr>
          <p:cNvPr id="11" name="椭圆 12">
            <a:extLst>
              <a:ext uri="{FF2B5EF4-FFF2-40B4-BE49-F238E27FC236}">
                <a16:creationId xmlns:a16="http://schemas.microsoft.com/office/drawing/2014/main" id="{1651CCD4-38AA-4C08-B783-F218C3D84C45}"/>
              </a:ext>
            </a:extLst>
          </p:cNvPr>
          <p:cNvSpPr/>
          <p:nvPr/>
        </p:nvSpPr>
        <p:spPr>
          <a:xfrm>
            <a:off x="3122310" y="3717032"/>
            <a:ext cx="45365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Please indicate the distance to existing GAC dealer outlets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3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3495132" cy="23762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843" y="1200946"/>
            <a:ext cx="5666209" cy="3997302"/>
          </a:xfrm>
          <a:prstGeom prst="rect">
            <a:avLst/>
          </a:prstGeom>
        </p:spPr>
      </p:pic>
      <p:sp>
        <p:nvSpPr>
          <p:cNvPr id="28" name="矩形 22">
            <a:extLst>
              <a:ext uri="{FF2B5EF4-FFF2-40B4-BE49-F238E27FC236}">
                <a16:creationId xmlns:a16="http://schemas.microsoft.com/office/drawing/2014/main" id="{7A21B1C1-BA61-409F-9657-A6D0E00830DA}"/>
              </a:ext>
            </a:extLst>
          </p:cNvPr>
          <p:cNvSpPr/>
          <p:nvPr/>
        </p:nvSpPr>
        <p:spPr>
          <a:xfrm>
            <a:off x="-2268760" y="1748329"/>
            <a:ext cx="5868144" cy="456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/>
                <a:ea typeface="Microsoft YaHei"/>
              </a:rPr>
              <a:t>1:</a:t>
            </a:r>
            <a:endParaRPr lang="zh-CN" altLang="en-US" dirty="0">
              <a:latin typeface="Arial"/>
              <a:ea typeface="Microsoft YaHei"/>
            </a:endParaRPr>
          </a:p>
        </p:txBody>
      </p:sp>
      <p:sp>
        <p:nvSpPr>
          <p:cNvPr id="29" name="矩形 22">
            <a:extLst>
              <a:ext uri="{FF2B5EF4-FFF2-40B4-BE49-F238E27FC236}">
                <a16:creationId xmlns:a16="http://schemas.microsoft.com/office/drawing/2014/main" id="{7A21B1C1-BA61-409F-9657-A6D0E00830DA}"/>
              </a:ext>
            </a:extLst>
          </p:cNvPr>
          <p:cNvSpPr/>
          <p:nvPr/>
        </p:nvSpPr>
        <p:spPr>
          <a:xfrm>
            <a:off x="1763688" y="870323"/>
            <a:ext cx="5868144" cy="4160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Arial"/>
                <a:ea typeface="Microsoft YaHei"/>
              </a:rPr>
              <a:t>2:</a:t>
            </a:r>
            <a:endParaRPr lang="zh-CN" altLang="en-US" sz="1600" b="1" dirty="0">
              <a:latin typeface="Arial"/>
              <a:ea typeface="Microsoft YaHei"/>
            </a:endParaRPr>
          </a:p>
        </p:txBody>
      </p:sp>
      <p:sp>
        <p:nvSpPr>
          <p:cNvPr id="31" name="Прямоугольник 3"/>
          <p:cNvSpPr/>
          <p:nvPr/>
        </p:nvSpPr>
        <p:spPr>
          <a:xfrm>
            <a:off x="7535" y="450615"/>
            <a:ext cx="9985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Business Plan</a:t>
            </a:r>
            <a:r>
              <a: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of XXX  -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GAC proposal outside view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602278" y="-72571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dealer evaluation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309590" y="3270989"/>
            <a:ext cx="6430762" cy="2716687"/>
            <a:chOff x="3122310" y="3717032"/>
            <a:chExt cx="4536504" cy="1512168"/>
          </a:xfrm>
        </p:grpSpPr>
        <p:sp>
          <p:nvSpPr>
            <p:cNvPr id="35" name="椭圆 34"/>
            <p:cNvSpPr/>
            <p:nvPr/>
          </p:nvSpPr>
          <p:spPr>
            <a:xfrm>
              <a:off x="3122310" y="3717032"/>
              <a:ext cx="4536504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Прямоугольник 1"/>
            <p:cNvSpPr/>
            <p:nvPr/>
          </p:nvSpPr>
          <p:spPr>
            <a:xfrm>
              <a:off x="3864187" y="3804853"/>
              <a:ext cx="225311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dirty="0">
                  <a:solidFill>
                    <a:schemeClr val="bg1"/>
                  </a:solidFill>
                </a:rPr>
                <a:t>These are 2 examples </a:t>
              </a:r>
              <a:endParaRPr lang="zh-CN" altLang="en-US" dirty="0">
                <a:solidFill>
                  <a:schemeClr val="bg1"/>
                </a:solidFill>
                <a:latin typeface="Arial"/>
                <a:ea typeface="Microsoft YaHei"/>
              </a:endParaRPr>
            </a:p>
          </p:txBody>
        </p:sp>
      </p:grpSp>
      <p:sp>
        <p:nvSpPr>
          <p:cNvPr id="30" name="矩形 22">
            <a:extLst>
              <a:ext uri="{FF2B5EF4-FFF2-40B4-BE49-F238E27FC236}">
                <a16:creationId xmlns:a16="http://schemas.microsoft.com/office/drawing/2014/main" id="{7A21B1C1-BA61-409F-9657-A6D0E00830DA}"/>
              </a:ext>
            </a:extLst>
          </p:cNvPr>
          <p:cNvSpPr/>
          <p:nvPr/>
        </p:nvSpPr>
        <p:spPr>
          <a:xfrm>
            <a:off x="1583983" y="3946424"/>
            <a:ext cx="604784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Microsoft YaHei"/>
              </a:rPr>
              <a:t>The point is 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Microsoft YaHei"/>
              </a:rPr>
              <a:t>Show outside overall situation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Microsoft YaHei"/>
              </a:rPr>
              <a:t>Show this whole building(to see which brand will be together with GAC), and indicate </a:t>
            </a:r>
            <a:r>
              <a:rPr lang="en-US" altLang="zh-CN" sz="1600" dirty="0" err="1">
                <a:solidFill>
                  <a:schemeClr val="bg1"/>
                </a:solidFill>
                <a:latin typeface="Arial"/>
                <a:ea typeface="Microsoft YaHei"/>
              </a:rPr>
              <a:t>intrance+façade</a:t>
            </a:r>
            <a:r>
              <a:rPr lang="en-US" altLang="zh-CN" sz="1600" dirty="0">
                <a:solidFill>
                  <a:schemeClr val="bg1"/>
                </a:solidFill>
                <a:latin typeface="Arial"/>
                <a:ea typeface="Microsoft YaHei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Arial"/>
                <a:ea typeface="Microsoft YaHei"/>
              </a:rPr>
              <a:t>length+Pylon</a:t>
            </a:r>
            <a:endParaRPr lang="zh-CN" altLang="en-US" sz="1600" dirty="0">
              <a:solidFill>
                <a:schemeClr val="bg1"/>
              </a:solidFill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52552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18" y="427230"/>
            <a:ext cx="6613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Business Plan.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GAC proposal </a:t>
            </a:r>
            <a:r>
              <a:rPr lang="en-CA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Interior view </a:t>
            </a:r>
            <a:endParaRPr lang="ru-RU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29184"/>
              </p:ext>
            </p:extLst>
          </p:nvPr>
        </p:nvGraphicFramePr>
        <p:xfrm>
          <a:off x="245010" y="3782970"/>
          <a:ext cx="3881888" cy="2042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597">
                <a:tc>
                  <a:txBody>
                    <a:bodyPr/>
                    <a:lstStyle/>
                    <a:p>
                      <a:r>
                        <a:rPr lang="en-CA" baseline="0" dirty="0"/>
                        <a:t>      Showroom general information 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18">
                <a:tc>
                  <a:txBody>
                    <a:bodyPr/>
                    <a:lstStyle/>
                    <a:p>
                      <a:r>
                        <a:rPr lang="en-CA" sz="1800" b="1" dirty="0"/>
                        <a:t>Area- 490 </a:t>
                      </a:r>
                      <a:r>
                        <a:rPr lang="en-CA" sz="1800" b="1" dirty="0" err="1"/>
                        <a:t>sq.m</a:t>
                      </a:r>
                      <a:r>
                        <a:rPr lang="en-CA" sz="1800" b="1" dirty="0"/>
                        <a:t>.</a:t>
                      </a:r>
                      <a:r>
                        <a:rPr lang="ru-RU" sz="1800" b="1" dirty="0"/>
                        <a:t> </a:t>
                      </a:r>
                    </a:p>
                    <a:p>
                      <a:r>
                        <a:rPr lang="en-CA" dirty="0"/>
                        <a:t>Car</a:t>
                      </a:r>
                      <a:r>
                        <a:rPr lang="en-CA" baseline="0" dirty="0"/>
                        <a:t> demonstration zones </a:t>
                      </a:r>
                      <a:r>
                        <a:rPr lang="en-CA" dirty="0"/>
                        <a:t>– 6</a:t>
                      </a:r>
                    </a:p>
                    <a:p>
                      <a:r>
                        <a:rPr lang="en-CA" baseline="0" dirty="0"/>
                        <a:t>Reception-1</a:t>
                      </a:r>
                      <a:endParaRPr lang="en-CA" dirty="0"/>
                    </a:p>
                    <a:p>
                      <a:r>
                        <a:rPr lang="en-US" dirty="0"/>
                        <a:t>XXX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4" y="855250"/>
            <a:ext cx="33829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64" y="855250"/>
            <a:ext cx="370046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44" y="3109121"/>
            <a:ext cx="3143583" cy="192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44" y="5129832"/>
            <a:ext cx="3143583" cy="1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602278" y="-99392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dealer evaluation</a:t>
            </a:r>
          </a:p>
        </p:txBody>
      </p:sp>
    </p:spTree>
    <p:extLst>
      <p:ext uri="{BB962C8B-B14F-4D97-AF65-F5344CB8AC3E}">
        <p14:creationId xmlns:p14="http://schemas.microsoft.com/office/powerpoint/2010/main" val="120682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9795" y="573598"/>
            <a:ext cx="5027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Business Plan.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GAC proposal </a:t>
            </a:r>
            <a:r>
              <a:rPr lang="en-CA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Service Station </a:t>
            </a:r>
            <a:endParaRPr lang="ru-RU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1217" y="4056251"/>
          <a:ext cx="3881888" cy="2184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538">
                <a:tc>
                  <a:txBody>
                    <a:bodyPr/>
                    <a:lstStyle/>
                    <a:p>
                      <a:r>
                        <a:rPr lang="en-CA" dirty="0"/>
                        <a:t>    Service</a:t>
                      </a:r>
                      <a:r>
                        <a:rPr lang="en-CA" baseline="0" dirty="0"/>
                        <a:t> center general information 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18">
                <a:tc>
                  <a:txBody>
                    <a:bodyPr/>
                    <a:lstStyle/>
                    <a:p>
                      <a:r>
                        <a:rPr lang="en-CA" sz="1800" b="1" dirty="0"/>
                        <a:t>Area- 480 </a:t>
                      </a:r>
                      <a:r>
                        <a:rPr lang="en-CA" sz="1800" b="1" dirty="0" err="1"/>
                        <a:t>sq.m</a:t>
                      </a:r>
                      <a:r>
                        <a:rPr lang="en-CA" sz="1800" b="1" dirty="0"/>
                        <a:t>.</a:t>
                      </a:r>
                      <a:r>
                        <a:rPr lang="ru-RU" sz="1800" b="1" dirty="0"/>
                        <a:t> </a:t>
                      </a:r>
                    </a:p>
                    <a:p>
                      <a:r>
                        <a:rPr lang="en-CA" dirty="0"/>
                        <a:t>Lifts-4</a:t>
                      </a:r>
                    </a:p>
                    <a:p>
                      <a:r>
                        <a:rPr lang="en-US" dirty="0"/>
                        <a:t>Diagnostic stations-1</a:t>
                      </a:r>
                    </a:p>
                    <a:p>
                      <a:r>
                        <a:rPr lang="en-CA" dirty="0"/>
                        <a:t>Wheel alignment stations-1</a:t>
                      </a:r>
                      <a:endParaRPr lang="ru-RU" dirty="0"/>
                    </a:p>
                    <a:p>
                      <a:r>
                        <a:rPr lang="en-CA" baseline="0" dirty="0"/>
                        <a:t>Washing area-1</a:t>
                      </a:r>
                    </a:p>
                    <a:p>
                      <a:r>
                        <a:rPr lang="en-CA" baseline="0" dirty="0"/>
                        <a:t>Spare parts warehouse - 1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5" y="1014174"/>
            <a:ext cx="35782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60" y="1014174"/>
            <a:ext cx="362743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61" y="4067324"/>
            <a:ext cx="3627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355976" y="-99392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dealer evaluation</a:t>
            </a:r>
          </a:p>
        </p:txBody>
      </p:sp>
    </p:spTree>
    <p:extLst>
      <p:ext uri="{BB962C8B-B14F-4D97-AF65-F5344CB8AC3E}">
        <p14:creationId xmlns:p14="http://schemas.microsoft.com/office/powerpoint/2010/main" val="136491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127" y="548680"/>
            <a:ext cx="2416944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GAC location layout   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7943850" cy="2676525"/>
          </a:xfrm>
          <a:prstGeom prst="rect">
            <a:avLst/>
          </a:prstGeom>
        </p:spPr>
      </p:pic>
      <p:sp>
        <p:nvSpPr>
          <p:cNvPr id="40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211960" y="-94960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dealer evaluation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122310" y="3717032"/>
            <a:ext cx="4536504" cy="1512168"/>
            <a:chOff x="3122310" y="3717032"/>
            <a:chExt cx="4536504" cy="1512168"/>
          </a:xfrm>
        </p:grpSpPr>
        <p:sp>
          <p:nvSpPr>
            <p:cNvPr id="7" name="椭圆 6"/>
            <p:cNvSpPr/>
            <p:nvPr/>
          </p:nvSpPr>
          <p:spPr>
            <a:xfrm>
              <a:off x="3122310" y="3717032"/>
              <a:ext cx="4536504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1"/>
            <p:cNvSpPr/>
            <p:nvPr/>
          </p:nvSpPr>
          <p:spPr>
            <a:xfrm>
              <a:off x="3563888" y="4149080"/>
              <a:ext cx="3931269" cy="4630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dirty="0">
                  <a:solidFill>
                    <a:schemeClr val="bg1"/>
                  </a:solidFill>
                </a:rPr>
                <a:t>Here to show </a:t>
              </a:r>
              <a:r>
                <a:rPr lang="en-US" dirty="0" err="1">
                  <a:solidFill>
                    <a:schemeClr val="bg1"/>
                  </a:solidFill>
                </a:rPr>
                <a:t>Showroom+Service</a:t>
              </a:r>
              <a:r>
                <a:rPr lang="en-US" dirty="0">
                  <a:solidFill>
                    <a:schemeClr val="bg1"/>
                  </a:solidFill>
                </a:rPr>
                <a:t> layout</a:t>
              </a:r>
              <a:endParaRPr lang="zh-CN" altLang="en-US" dirty="0">
                <a:solidFill>
                  <a:schemeClr val="bg1"/>
                </a:solidFill>
                <a:latin typeface="Arial"/>
                <a:ea typeface="Microsoft Ya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42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0">
            <a:extLst>
              <a:ext uri="{FF2B5EF4-FFF2-40B4-BE49-F238E27FC236}">
                <a16:creationId xmlns:a16="http://schemas.microsoft.com/office/drawing/2014/main" id="{B2ECD0A9-B946-4B23-8EB6-C6CF34B56A6E}"/>
              </a:ext>
            </a:extLst>
          </p:cNvPr>
          <p:cNvSpPr txBox="1"/>
          <p:nvPr/>
        </p:nvSpPr>
        <p:spPr>
          <a:xfrm>
            <a:off x="6704570" y="558552"/>
            <a:ext cx="163951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+mn-lt"/>
              </a:rPr>
              <a:t>GAC Brand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+mn-lt"/>
              </a:rPr>
              <a:t>General Manager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ea"/>
              <a:sym typeface="+mn-lt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82DB6EDB-4C18-4C8D-BE48-A33AA73E2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08439"/>
              </p:ext>
            </p:extLst>
          </p:nvPr>
        </p:nvGraphicFramePr>
        <p:xfrm>
          <a:off x="5292080" y="1124744"/>
          <a:ext cx="3676070" cy="4904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667">
                  <a:extLst>
                    <a:ext uri="{9D8B030D-6E8A-4147-A177-3AD203B41FA5}">
                      <a16:colId xmlns:a16="http://schemas.microsoft.com/office/drawing/2014/main" val="1250906758"/>
                    </a:ext>
                  </a:extLst>
                </a:gridCol>
              </a:tblGrid>
              <a:tr h="6854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Name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03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03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7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Education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XX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769">
                <a:tc>
                  <a:txBody>
                    <a:bodyPr/>
                    <a:lstStyle/>
                    <a:p>
                      <a:pPr marL="0" marR="0" lvl="0" indent="0" algn="ctr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Experience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20 years in Auto business</a:t>
                      </a:r>
                    </a:p>
                    <a:p>
                      <a:pPr marL="0" marR="0" lvl="0" indent="0" algn="l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11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06.03.2003-07.04.2005 XX</a:t>
                      </a:r>
                      <a:r>
                        <a:rPr lang="en-US" sz="11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 of department for work with corporate clients; </a:t>
                      </a:r>
                    </a:p>
                    <a:p>
                      <a:pPr marL="0" marR="0" lvl="0" indent="0" algn="l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20.09.2005-08.10.2008 </a:t>
                      </a:r>
                      <a:r>
                        <a:rPr lang="en-US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Severstal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Auto" Head of Department corporate sales</a:t>
                      </a:r>
                    </a:p>
                    <a:p>
                      <a:pPr marL="0" marR="0" lvl="0" indent="0" algn="l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XXX</a:t>
                      </a:r>
                    </a:p>
                    <a:p>
                      <a:pPr marL="0" marR="0" lvl="0" indent="0" algn="l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altLang="zh-CN" sz="11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XXXX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49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GAC employers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br>
                        <a:rPr lang="en-US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- 5 sales manager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altLang="zh-CN" sz="11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marketing manager (shared)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altLang="zh-CN" sz="11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en-US" altLang="zh-CN" sz="11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reception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altLang="zh-CN" sz="11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aftersales-managers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altLang="zh-CN" sz="11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Service </a:t>
                      </a:r>
                      <a:r>
                        <a:rPr lang="en-US" altLang="zh-CN" sz="1100" baseline="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specialsits</a:t>
                      </a:r>
                      <a:r>
                        <a:rPr lang="en-US" altLang="zh-CN" sz="11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altLang="zh-CN" sz="11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credit managers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altLang="zh-CN" sz="1100" b="1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Total: 16    </a:t>
                      </a:r>
                      <a:endParaRPr lang="en-US" altLang="zh-CN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en-US" altLang="zh-CN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36793"/>
                  </a:ext>
                </a:extLst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21584051"/>
              </p:ext>
            </p:extLst>
          </p:nvPr>
        </p:nvGraphicFramePr>
        <p:xfrm>
          <a:off x="251520" y="1484784"/>
          <a:ext cx="48245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"/>
          <p:cNvSpPr/>
          <p:nvPr/>
        </p:nvSpPr>
        <p:spPr>
          <a:xfrm>
            <a:off x="0" y="578089"/>
            <a:ext cx="5702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Business Plan -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Organizational chart for GAC brand 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211960" y="-171400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dealer evaluation</a:t>
            </a:r>
          </a:p>
        </p:txBody>
      </p:sp>
    </p:spTree>
    <p:extLst>
      <p:ext uri="{BB962C8B-B14F-4D97-AF65-F5344CB8AC3E}">
        <p14:creationId xmlns:p14="http://schemas.microsoft.com/office/powerpoint/2010/main" val="142551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16211</TotalTime>
  <Words>1031</Words>
  <Application>Microsoft Office PowerPoint</Application>
  <PresentationFormat>Экран (4:3)</PresentationFormat>
  <Paragraphs>277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等线</vt:lpstr>
      <vt:lpstr>微软雅黑</vt:lpstr>
      <vt:lpstr>微软雅黑</vt:lpstr>
      <vt:lpstr>Arial</vt:lpstr>
      <vt:lpstr>Bahnschrift SemiBold SemiConden</vt:lpstr>
      <vt:lpstr>Calibri</vt:lpstr>
      <vt:lpstr>Calibri (Основной текст)</vt:lpstr>
      <vt:lpstr>Calibri Light</vt:lpstr>
      <vt:lpstr>Wingdings</vt:lpstr>
      <vt:lpstr>Office 主题</vt:lpstr>
      <vt:lpstr>1_Office 主题</vt:lpstr>
      <vt:lpstr>2_Office 主题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郑玉</dc:creator>
  <cp:lastModifiedBy>Yui Pavlov</cp:lastModifiedBy>
  <cp:revision>607</cp:revision>
  <cp:lastPrinted>2019-08-27T08:21:56Z</cp:lastPrinted>
  <dcterms:created xsi:type="dcterms:W3CDTF">2019-07-23T06:51:08Z</dcterms:created>
  <dcterms:modified xsi:type="dcterms:W3CDTF">2024-06-13T05:29:32Z</dcterms:modified>
</cp:coreProperties>
</file>